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C7A711-58F3-4100-9B13-252AC15DB39D}" v="7" dt="2020-12-02T20:13:00.2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4660"/>
  </p:normalViewPr>
  <p:slideViewPr>
    <p:cSldViewPr snapToGrid="0">
      <p:cViewPr>
        <p:scale>
          <a:sx n="120" d="100"/>
          <a:sy n="120" d="100"/>
        </p:scale>
        <p:origin x="834" y="-4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nnon Chapa" userId="92ee6d22-6fe0-48f4-bf7a-f6c825d46e3b" providerId="ADAL" clId="{A9C7A711-58F3-4100-9B13-252AC15DB39D}"/>
    <pc:docChg chg="undo custSel addSld modSld">
      <pc:chgData name="Shannon Chapa" userId="92ee6d22-6fe0-48f4-bf7a-f6c825d46e3b" providerId="ADAL" clId="{A9C7A711-58F3-4100-9B13-252AC15DB39D}" dt="2020-12-02T21:10:31.580" v="2561" actId="20577"/>
      <pc:docMkLst>
        <pc:docMk/>
      </pc:docMkLst>
      <pc:sldChg chg="delSp modSp mod">
        <pc:chgData name="Shannon Chapa" userId="92ee6d22-6fe0-48f4-bf7a-f6c825d46e3b" providerId="ADAL" clId="{A9C7A711-58F3-4100-9B13-252AC15DB39D}" dt="2020-12-02T14:50:48.206" v="1329" actId="1076"/>
        <pc:sldMkLst>
          <pc:docMk/>
          <pc:sldMk cId="2428049982" sldId="257"/>
        </pc:sldMkLst>
        <pc:spChg chg="mod">
          <ac:chgData name="Shannon Chapa" userId="92ee6d22-6fe0-48f4-bf7a-f6c825d46e3b" providerId="ADAL" clId="{A9C7A711-58F3-4100-9B13-252AC15DB39D}" dt="2020-12-02T12:21:25.282" v="1" actId="255"/>
          <ac:spMkLst>
            <pc:docMk/>
            <pc:sldMk cId="2428049982" sldId="257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4:50:48.206" v="1329" actId="1076"/>
          <ac:spMkLst>
            <pc:docMk/>
            <pc:sldMk cId="2428049982" sldId="257"/>
            <ac:spMk id="3" creationId="{C343085C-D13F-4F16-9394-D47D967BF8F0}"/>
          </ac:spMkLst>
        </pc:spChg>
        <pc:spChg chg="del mod">
          <ac:chgData name="Shannon Chapa" userId="92ee6d22-6fe0-48f4-bf7a-f6c825d46e3b" providerId="ADAL" clId="{A9C7A711-58F3-4100-9B13-252AC15DB39D}" dt="2020-12-02T12:21:54.801" v="14" actId="478"/>
          <ac:spMkLst>
            <pc:docMk/>
            <pc:sldMk cId="2428049982" sldId="257"/>
            <ac:spMk id="4" creationId="{9FCE5D50-EBE1-4F74-9CB9-9A021D03A07C}"/>
          </ac:spMkLst>
        </pc:spChg>
      </pc:sldChg>
      <pc:sldChg chg="delSp modSp mod">
        <pc:chgData name="Shannon Chapa" userId="92ee6d22-6fe0-48f4-bf7a-f6c825d46e3b" providerId="ADAL" clId="{A9C7A711-58F3-4100-9B13-252AC15DB39D}" dt="2020-12-02T14:50:40.795" v="1328" actId="1076"/>
        <pc:sldMkLst>
          <pc:docMk/>
          <pc:sldMk cId="3290930559" sldId="258"/>
        </pc:sldMkLst>
        <pc:spChg chg="mod">
          <ac:chgData name="Shannon Chapa" userId="92ee6d22-6fe0-48f4-bf7a-f6c825d46e3b" providerId="ADAL" clId="{A9C7A711-58F3-4100-9B13-252AC15DB39D}" dt="2020-12-02T14:24:53.892" v="979" actId="20577"/>
          <ac:spMkLst>
            <pc:docMk/>
            <pc:sldMk cId="3290930559" sldId="258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4:50:40.795" v="1328" actId="1076"/>
          <ac:spMkLst>
            <pc:docMk/>
            <pc:sldMk cId="3290930559" sldId="258"/>
            <ac:spMk id="3" creationId="{C343085C-D13F-4F16-9394-D47D967BF8F0}"/>
          </ac:spMkLst>
        </pc:spChg>
        <pc:spChg chg="del mod">
          <ac:chgData name="Shannon Chapa" userId="92ee6d22-6fe0-48f4-bf7a-f6c825d46e3b" providerId="ADAL" clId="{A9C7A711-58F3-4100-9B13-252AC15DB39D}" dt="2020-12-02T12:22:42.888" v="23" actId="478"/>
          <ac:spMkLst>
            <pc:docMk/>
            <pc:sldMk cId="3290930559" sldId="258"/>
            <ac:spMk id="4" creationId="{9FCE5D50-EBE1-4F74-9CB9-9A021D03A07C}"/>
          </ac:spMkLst>
        </pc:spChg>
      </pc:sldChg>
      <pc:sldChg chg="delSp modSp mod">
        <pc:chgData name="Shannon Chapa" userId="92ee6d22-6fe0-48f4-bf7a-f6c825d46e3b" providerId="ADAL" clId="{A9C7A711-58F3-4100-9B13-252AC15DB39D}" dt="2020-12-02T12:35:45.711" v="263" actId="20577"/>
        <pc:sldMkLst>
          <pc:docMk/>
          <pc:sldMk cId="3022218379" sldId="259"/>
        </pc:sldMkLst>
        <pc:spChg chg="mod">
          <ac:chgData name="Shannon Chapa" userId="92ee6d22-6fe0-48f4-bf7a-f6c825d46e3b" providerId="ADAL" clId="{A9C7A711-58F3-4100-9B13-252AC15DB39D}" dt="2020-12-02T12:25:29.913" v="53" actId="6549"/>
          <ac:spMkLst>
            <pc:docMk/>
            <pc:sldMk cId="3022218379" sldId="259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2:35:45.711" v="263" actId="20577"/>
          <ac:spMkLst>
            <pc:docMk/>
            <pc:sldMk cId="3022218379" sldId="259"/>
            <ac:spMk id="3" creationId="{C343085C-D13F-4F16-9394-D47D967BF8F0}"/>
          </ac:spMkLst>
        </pc:spChg>
        <pc:spChg chg="del mod">
          <ac:chgData name="Shannon Chapa" userId="92ee6d22-6fe0-48f4-bf7a-f6c825d46e3b" providerId="ADAL" clId="{A9C7A711-58F3-4100-9B13-252AC15DB39D}" dt="2020-12-02T12:25:50.416" v="89" actId="478"/>
          <ac:spMkLst>
            <pc:docMk/>
            <pc:sldMk cId="3022218379" sldId="259"/>
            <ac:spMk id="4" creationId="{9FCE5D50-EBE1-4F74-9CB9-9A021D03A07C}"/>
          </ac:spMkLst>
        </pc:spChg>
      </pc:sldChg>
      <pc:sldChg chg="delSp modSp mod">
        <pc:chgData name="Shannon Chapa" userId="92ee6d22-6fe0-48f4-bf7a-f6c825d46e3b" providerId="ADAL" clId="{A9C7A711-58F3-4100-9B13-252AC15DB39D}" dt="2020-12-02T14:24:38.518" v="965" actId="6549"/>
        <pc:sldMkLst>
          <pc:docMk/>
          <pc:sldMk cId="3136330594" sldId="260"/>
        </pc:sldMkLst>
        <pc:spChg chg="mod">
          <ac:chgData name="Shannon Chapa" userId="92ee6d22-6fe0-48f4-bf7a-f6c825d46e3b" providerId="ADAL" clId="{A9C7A711-58F3-4100-9B13-252AC15DB39D}" dt="2020-12-02T14:24:38.518" v="965" actId="6549"/>
          <ac:spMkLst>
            <pc:docMk/>
            <pc:sldMk cId="3136330594" sldId="260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4:06:49.291" v="386" actId="20577"/>
          <ac:spMkLst>
            <pc:docMk/>
            <pc:sldMk cId="3136330594" sldId="260"/>
            <ac:spMk id="3" creationId="{C343085C-D13F-4F16-9394-D47D967BF8F0}"/>
          </ac:spMkLst>
        </pc:spChg>
        <pc:spChg chg="del mod">
          <ac:chgData name="Shannon Chapa" userId="92ee6d22-6fe0-48f4-bf7a-f6c825d46e3b" providerId="ADAL" clId="{A9C7A711-58F3-4100-9B13-252AC15DB39D}" dt="2020-12-02T12:36:19.347" v="270" actId="478"/>
          <ac:spMkLst>
            <pc:docMk/>
            <pc:sldMk cId="3136330594" sldId="260"/>
            <ac:spMk id="4" creationId="{9FCE5D50-EBE1-4F74-9CB9-9A021D03A07C}"/>
          </ac:spMkLst>
        </pc:spChg>
      </pc:sldChg>
      <pc:sldChg chg="delSp modSp mod">
        <pc:chgData name="Shannon Chapa" userId="92ee6d22-6fe0-48f4-bf7a-f6c825d46e3b" providerId="ADAL" clId="{A9C7A711-58F3-4100-9B13-252AC15DB39D}" dt="2020-12-02T14:25:10.635" v="980" actId="20577"/>
        <pc:sldMkLst>
          <pc:docMk/>
          <pc:sldMk cId="2222808218" sldId="261"/>
        </pc:sldMkLst>
        <pc:spChg chg="mod">
          <ac:chgData name="Shannon Chapa" userId="92ee6d22-6fe0-48f4-bf7a-f6c825d46e3b" providerId="ADAL" clId="{A9C7A711-58F3-4100-9B13-252AC15DB39D}" dt="2020-12-02T14:25:10.635" v="980" actId="20577"/>
          <ac:spMkLst>
            <pc:docMk/>
            <pc:sldMk cId="2222808218" sldId="261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4:15:11.405" v="637" actId="20577"/>
          <ac:spMkLst>
            <pc:docMk/>
            <pc:sldMk cId="2222808218" sldId="261"/>
            <ac:spMk id="3" creationId="{C343085C-D13F-4F16-9394-D47D967BF8F0}"/>
          </ac:spMkLst>
        </pc:spChg>
        <pc:spChg chg="del mod">
          <ac:chgData name="Shannon Chapa" userId="92ee6d22-6fe0-48f4-bf7a-f6c825d46e3b" providerId="ADAL" clId="{A9C7A711-58F3-4100-9B13-252AC15DB39D}" dt="2020-12-02T14:07:21.615" v="392" actId="478"/>
          <ac:spMkLst>
            <pc:docMk/>
            <pc:sldMk cId="2222808218" sldId="261"/>
            <ac:spMk id="4" creationId="{9FCE5D50-EBE1-4F74-9CB9-9A021D03A07C}"/>
          </ac:spMkLst>
        </pc:spChg>
      </pc:sldChg>
      <pc:sldChg chg="addSp delSp modSp mod">
        <pc:chgData name="Shannon Chapa" userId="92ee6d22-6fe0-48f4-bf7a-f6c825d46e3b" providerId="ADAL" clId="{A9C7A711-58F3-4100-9B13-252AC15DB39D}" dt="2020-12-02T16:44:35.380" v="1936" actId="255"/>
        <pc:sldMkLst>
          <pc:docMk/>
          <pc:sldMk cId="3936677632" sldId="262"/>
        </pc:sldMkLst>
        <pc:spChg chg="mod">
          <ac:chgData name="Shannon Chapa" userId="92ee6d22-6fe0-48f4-bf7a-f6c825d46e3b" providerId="ADAL" clId="{A9C7A711-58F3-4100-9B13-252AC15DB39D}" dt="2020-12-02T16:44:35.380" v="1936" actId="255"/>
          <ac:spMkLst>
            <pc:docMk/>
            <pc:sldMk cId="3936677632" sldId="262"/>
            <ac:spMk id="2" creationId="{A6044148-A029-4DE0-9555-3C509F5EA73F}"/>
          </ac:spMkLst>
        </pc:spChg>
        <pc:spChg chg="del">
          <ac:chgData name="Shannon Chapa" userId="92ee6d22-6fe0-48f4-bf7a-f6c825d46e3b" providerId="ADAL" clId="{A9C7A711-58F3-4100-9B13-252AC15DB39D}" dt="2020-12-02T14:15:33.034" v="638" actId="478"/>
          <ac:spMkLst>
            <pc:docMk/>
            <pc:sldMk cId="3936677632" sldId="262"/>
            <ac:spMk id="3" creationId="{C343085C-D13F-4F16-9394-D47D967BF8F0}"/>
          </ac:spMkLst>
        </pc:spChg>
        <pc:spChg chg="del">
          <ac:chgData name="Shannon Chapa" userId="92ee6d22-6fe0-48f4-bf7a-f6c825d46e3b" providerId="ADAL" clId="{A9C7A711-58F3-4100-9B13-252AC15DB39D}" dt="2020-12-02T14:15:33.034" v="638" actId="478"/>
          <ac:spMkLst>
            <pc:docMk/>
            <pc:sldMk cId="3936677632" sldId="262"/>
            <ac:spMk id="4" creationId="{9FCE5D50-EBE1-4F74-9CB9-9A021D03A07C}"/>
          </ac:spMkLst>
        </pc:spChg>
        <pc:spChg chg="add mod">
          <ac:chgData name="Shannon Chapa" userId="92ee6d22-6fe0-48f4-bf7a-f6c825d46e3b" providerId="ADAL" clId="{A9C7A711-58F3-4100-9B13-252AC15DB39D}" dt="2020-12-02T14:50:33.647" v="1327" actId="1076"/>
          <ac:spMkLst>
            <pc:docMk/>
            <pc:sldMk cId="3936677632" sldId="262"/>
            <ac:spMk id="5" creationId="{D1CF2B42-D48B-4079-A0E2-F58503DA82EE}"/>
          </ac:spMkLst>
        </pc:spChg>
      </pc:sldChg>
      <pc:sldChg chg="addSp delSp modSp mod">
        <pc:chgData name="Shannon Chapa" userId="92ee6d22-6fe0-48f4-bf7a-f6c825d46e3b" providerId="ADAL" clId="{A9C7A711-58F3-4100-9B13-252AC15DB39D}" dt="2020-12-02T14:25:25.695" v="981" actId="20577"/>
        <pc:sldMkLst>
          <pc:docMk/>
          <pc:sldMk cId="2833303329" sldId="263"/>
        </pc:sldMkLst>
        <pc:spChg chg="mod">
          <ac:chgData name="Shannon Chapa" userId="92ee6d22-6fe0-48f4-bf7a-f6c825d46e3b" providerId="ADAL" clId="{A9C7A711-58F3-4100-9B13-252AC15DB39D}" dt="2020-12-02T14:25:25.695" v="981" actId="20577"/>
          <ac:spMkLst>
            <pc:docMk/>
            <pc:sldMk cId="2833303329" sldId="263"/>
            <ac:spMk id="2" creationId="{A6044148-A029-4DE0-9555-3C509F5EA73F}"/>
          </ac:spMkLst>
        </pc:spChg>
        <pc:spChg chg="add del mod">
          <ac:chgData name="Shannon Chapa" userId="92ee6d22-6fe0-48f4-bf7a-f6c825d46e3b" providerId="ADAL" clId="{A9C7A711-58F3-4100-9B13-252AC15DB39D}" dt="2020-12-02T14:23:39.130" v="900" actId="20577"/>
          <ac:spMkLst>
            <pc:docMk/>
            <pc:sldMk cId="2833303329" sldId="263"/>
            <ac:spMk id="3" creationId="{C343085C-D13F-4F16-9394-D47D967BF8F0}"/>
          </ac:spMkLst>
        </pc:spChg>
      </pc:sldChg>
      <pc:sldChg chg="modSp add mod">
        <pc:chgData name="Shannon Chapa" userId="92ee6d22-6fe0-48f4-bf7a-f6c825d46e3b" providerId="ADAL" clId="{A9C7A711-58F3-4100-9B13-252AC15DB39D}" dt="2020-12-02T14:49:00.941" v="1262" actId="20577"/>
        <pc:sldMkLst>
          <pc:docMk/>
          <pc:sldMk cId="916460094" sldId="264"/>
        </pc:sldMkLst>
        <pc:spChg chg="mod">
          <ac:chgData name="Shannon Chapa" userId="92ee6d22-6fe0-48f4-bf7a-f6c825d46e3b" providerId="ADAL" clId="{A9C7A711-58F3-4100-9B13-252AC15DB39D}" dt="2020-12-02T14:49:00.941" v="1262" actId="20577"/>
          <ac:spMkLst>
            <pc:docMk/>
            <pc:sldMk cId="916460094" sldId="264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4:48:40.250" v="1257" actId="20577"/>
          <ac:spMkLst>
            <pc:docMk/>
            <pc:sldMk cId="916460094" sldId="264"/>
            <ac:spMk id="3" creationId="{C343085C-D13F-4F16-9394-D47D967BF8F0}"/>
          </ac:spMkLst>
        </pc:spChg>
      </pc:sldChg>
      <pc:sldChg chg="modSp add mod">
        <pc:chgData name="Shannon Chapa" userId="92ee6d22-6fe0-48f4-bf7a-f6c825d46e3b" providerId="ADAL" clId="{A9C7A711-58F3-4100-9B13-252AC15DB39D}" dt="2020-12-02T16:38:26.277" v="1466" actId="20577"/>
        <pc:sldMkLst>
          <pc:docMk/>
          <pc:sldMk cId="2154352770" sldId="265"/>
        </pc:sldMkLst>
        <pc:spChg chg="mod">
          <ac:chgData name="Shannon Chapa" userId="92ee6d22-6fe0-48f4-bf7a-f6c825d46e3b" providerId="ADAL" clId="{A9C7A711-58F3-4100-9B13-252AC15DB39D}" dt="2020-12-02T14:49:28.478" v="1292" actId="20577"/>
          <ac:spMkLst>
            <pc:docMk/>
            <pc:sldMk cId="2154352770" sldId="265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6:38:26.277" v="1466" actId="20577"/>
          <ac:spMkLst>
            <pc:docMk/>
            <pc:sldMk cId="2154352770" sldId="265"/>
            <ac:spMk id="5" creationId="{D1CF2B42-D48B-4079-A0E2-F58503DA82EE}"/>
          </ac:spMkLst>
        </pc:spChg>
      </pc:sldChg>
      <pc:sldChg chg="modSp add mod">
        <pc:chgData name="Shannon Chapa" userId="92ee6d22-6fe0-48f4-bf7a-f6c825d46e3b" providerId="ADAL" clId="{A9C7A711-58F3-4100-9B13-252AC15DB39D}" dt="2020-12-02T16:40:45.177" v="1621" actId="255"/>
        <pc:sldMkLst>
          <pc:docMk/>
          <pc:sldMk cId="1729996268" sldId="266"/>
        </pc:sldMkLst>
        <pc:spChg chg="mod">
          <ac:chgData name="Shannon Chapa" userId="92ee6d22-6fe0-48f4-bf7a-f6c825d46e3b" providerId="ADAL" clId="{A9C7A711-58F3-4100-9B13-252AC15DB39D}" dt="2020-12-02T16:40:45.177" v="1621" actId="255"/>
          <ac:spMkLst>
            <pc:docMk/>
            <pc:sldMk cId="1729996268" sldId="266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16:40:33.304" v="1619" actId="1036"/>
          <ac:spMkLst>
            <pc:docMk/>
            <pc:sldMk cId="1729996268" sldId="266"/>
            <ac:spMk id="5" creationId="{D1CF2B42-D48B-4079-A0E2-F58503DA82EE}"/>
          </ac:spMkLst>
        </pc:spChg>
      </pc:sldChg>
      <pc:sldChg chg="modSp add mod">
        <pc:chgData name="Shannon Chapa" userId="92ee6d22-6fe0-48f4-bf7a-f6c825d46e3b" providerId="ADAL" clId="{A9C7A711-58F3-4100-9B13-252AC15DB39D}" dt="2020-12-02T20:09:11.158" v="2225" actId="113"/>
        <pc:sldMkLst>
          <pc:docMk/>
          <pc:sldMk cId="3006591153" sldId="267"/>
        </pc:sldMkLst>
        <pc:spChg chg="mod">
          <ac:chgData name="Shannon Chapa" userId="92ee6d22-6fe0-48f4-bf7a-f6c825d46e3b" providerId="ADAL" clId="{A9C7A711-58F3-4100-9B13-252AC15DB39D}" dt="2020-12-02T20:07:50.123" v="2163" actId="20577"/>
          <ac:spMkLst>
            <pc:docMk/>
            <pc:sldMk cId="3006591153" sldId="267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20:09:11.158" v="2225" actId="113"/>
          <ac:spMkLst>
            <pc:docMk/>
            <pc:sldMk cId="3006591153" sldId="267"/>
            <ac:spMk id="3" creationId="{C343085C-D13F-4F16-9394-D47D967BF8F0}"/>
          </ac:spMkLst>
        </pc:spChg>
      </pc:sldChg>
      <pc:sldChg chg="modSp add mod">
        <pc:chgData name="Shannon Chapa" userId="92ee6d22-6fe0-48f4-bf7a-f6c825d46e3b" providerId="ADAL" clId="{A9C7A711-58F3-4100-9B13-252AC15DB39D}" dt="2020-12-02T20:12:39.804" v="2319" actId="20577"/>
        <pc:sldMkLst>
          <pc:docMk/>
          <pc:sldMk cId="1874800643" sldId="268"/>
        </pc:sldMkLst>
        <pc:spChg chg="mod">
          <ac:chgData name="Shannon Chapa" userId="92ee6d22-6fe0-48f4-bf7a-f6c825d46e3b" providerId="ADAL" clId="{A9C7A711-58F3-4100-9B13-252AC15DB39D}" dt="2020-12-02T20:09:40.058" v="2231" actId="20577"/>
          <ac:spMkLst>
            <pc:docMk/>
            <pc:sldMk cId="1874800643" sldId="268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20:12:39.804" v="2319" actId="20577"/>
          <ac:spMkLst>
            <pc:docMk/>
            <pc:sldMk cId="1874800643" sldId="268"/>
            <ac:spMk id="3" creationId="{C343085C-D13F-4F16-9394-D47D967BF8F0}"/>
          </ac:spMkLst>
        </pc:spChg>
      </pc:sldChg>
      <pc:sldChg chg="modSp add mod">
        <pc:chgData name="Shannon Chapa" userId="92ee6d22-6fe0-48f4-bf7a-f6c825d46e3b" providerId="ADAL" clId="{A9C7A711-58F3-4100-9B13-252AC15DB39D}" dt="2020-12-02T21:10:31.580" v="2561" actId="20577"/>
        <pc:sldMkLst>
          <pc:docMk/>
          <pc:sldMk cId="3523676081" sldId="269"/>
        </pc:sldMkLst>
        <pc:spChg chg="mod">
          <ac:chgData name="Shannon Chapa" userId="92ee6d22-6fe0-48f4-bf7a-f6c825d46e3b" providerId="ADAL" clId="{A9C7A711-58F3-4100-9B13-252AC15DB39D}" dt="2020-12-02T20:13:30.597" v="2376" actId="20577"/>
          <ac:spMkLst>
            <pc:docMk/>
            <pc:sldMk cId="3523676081" sldId="269"/>
            <ac:spMk id="2" creationId="{A6044148-A029-4DE0-9555-3C509F5EA73F}"/>
          </ac:spMkLst>
        </pc:spChg>
        <pc:spChg chg="mod">
          <ac:chgData name="Shannon Chapa" userId="92ee6d22-6fe0-48f4-bf7a-f6c825d46e3b" providerId="ADAL" clId="{A9C7A711-58F3-4100-9B13-252AC15DB39D}" dt="2020-12-02T21:10:31.580" v="2561" actId="20577"/>
          <ac:spMkLst>
            <pc:docMk/>
            <pc:sldMk cId="3523676081" sldId="269"/>
            <ac:spMk id="3" creationId="{C343085C-D13F-4F16-9394-D47D967BF8F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46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16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2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2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1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4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97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9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4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C964B-326D-4F75-9D9B-FC9BA71E962A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844DC-6FB2-4D64-8890-1F264434B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994069-4A6D-4E0B-9350-C4D69B1E2D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8" b="7630"/>
          <a:stretch/>
        </p:blipFill>
        <p:spPr>
          <a:xfrm>
            <a:off x="5539154" y="0"/>
            <a:ext cx="1318846" cy="680936"/>
          </a:xfrm>
          <a:prstGeom prst="rect">
            <a:avLst/>
          </a:prstGeom>
        </p:spPr>
      </p:pic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2EAB0E61-F68B-49B8-8086-9AF8850F9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421981"/>
              </p:ext>
            </p:extLst>
          </p:nvPr>
        </p:nvGraphicFramePr>
        <p:xfrm>
          <a:off x="0" y="962528"/>
          <a:ext cx="6858000" cy="7988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32998577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8128654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04549374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14916231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6320782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51406964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30153028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91927522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40363436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211130969"/>
                    </a:ext>
                  </a:extLst>
                </a:gridCol>
              </a:tblGrid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3346901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3395625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6779882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4091695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8709450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2314128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601630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728928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7388079"/>
                  </a:ext>
                </a:extLst>
              </a:tr>
              <a:tr h="798897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988794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D59B50-E58D-48CF-AB65-24A2708BCCB1}"/>
              </a:ext>
            </a:extLst>
          </p:cNvPr>
          <p:cNvSpPr txBox="1"/>
          <p:nvPr/>
        </p:nvSpPr>
        <p:spPr>
          <a:xfrm>
            <a:off x="0" y="-58363"/>
            <a:ext cx="5539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Berlin Sans FB" panose="020E0602020502020306" pitchFamily="34" charset="0"/>
              </a:rPr>
              <a:t>Hundreds Chart</a:t>
            </a:r>
          </a:p>
        </p:txBody>
      </p:sp>
    </p:spTree>
    <p:extLst>
      <p:ext uri="{BB962C8B-B14F-4D97-AF65-F5344CB8AC3E}">
        <p14:creationId xmlns:p14="http://schemas.microsoft.com/office/powerpoint/2010/main" val="242804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400A08-29DC-4F72-816C-DB8C93356A2A}"/>
              </a:ext>
            </a:extLst>
          </p:cNvPr>
          <p:cNvSpPr/>
          <p:nvPr/>
        </p:nvSpPr>
        <p:spPr>
          <a:xfrm>
            <a:off x="521731" y="93184"/>
            <a:ext cx="2960771" cy="2698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5000" dirty="0">
                <a:solidFill>
                  <a:schemeClr val="tx1"/>
                </a:solidFill>
              </a:rPr>
              <a:t>+9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D2CA06-4C11-436A-899E-149A9D3D110D}"/>
              </a:ext>
            </a:extLst>
          </p:cNvPr>
          <p:cNvSpPr/>
          <p:nvPr/>
        </p:nvSpPr>
        <p:spPr>
          <a:xfrm>
            <a:off x="1717805" y="434166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C8DAF4-EEB0-4003-AD84-5FAFAB3068F5}"/>
              </a:ext>
            </a:extLst>
          </p:cNvPr>
          <p:cNvSpPr/>
          <p:nvPr/>
        </p:nvSpPr>
        <p:spPr>
          <a:xfrm>
            <a:off x="1050586" y="1212378"/>
            <a:ext cx="130350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FFF66E-C735-42A6-AF25-58256A29838F}"/>
              </a:ext>
            </a:extLst>
          </p:cNvPr>
          <p:cNvSpPr/>
          <p:nvPr/>
        </p:nvSpPr>
        <p:spPr>
          <a:xfrm>
            <a:off x="521731" y="2791322"/>
            <a:ext cx="2960771" cy="2698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5000" dirty="0">
                <a:solidFill>
                  <a:schemeClr val="tx1"/>
                </a:solidFill>
              </a:rPr>
              <a:t>+11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ADE735-3A98-4338-ACF9-957AAD44791F}"/>
              </a:ext>
            </a:extLst>
          </p:cNvPr>
          <p:cNvSpPr/>
          <p:nvPr/>
        </p:nvSpPr>
        <p:spPr>
          <a:xfrm>
            <a:off x="1406521" y="3268492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CEEA93-FDBE-48A2-9FDC-B82404742075}"/>
              </a:ext>
            </a:extLst>
          </p:cNvPr>
          <p:cNvSpPr/>
          <p:nvPr/>
        </p:nvSpPr>
        <p:spPr>
          <a:xfrm>
            <a:off x="1406521" y="4046705"/>
            <a:ext cx="130350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B2512F-0ABB-4B21-B696-8322B7549910}"/>
              </a:ext>
            </a:extLst>
          </p:cNvPr>
          <p:cNvSpPr/>
          <p:nvPr/>
        </p:nvSpPr>
        <p:spPr>
          <a:xfrm>
            <a:off x="3513466" y="2791322"/>
            <a:ext cx="2960771" cy="2698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5000" dirty="0">
                <a:solidFill>
                  <a:schemeClr val="tx1"/>
                </a:solidFill>
              </a:rPr>
              <a:t>-11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88E93F-37B7-4120-8418-7D39D9F6C991}"/>
              </a:ext>
            </a:extLst>
          </p:cNvPr>
          <p:cNvSpPr/>
          <p:nvPr/>
        </p:nvSpPr>
        <p:spPr>
          <a:xfrm>
            <a:off x="5052217" y="3579772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3AB59F-9087-4367-A97D-C43696DA3B7A}"/>
              </a:ext>
            </a:extLst>
          </p:cNvPr>
          <p:cNvSpPr/>
          <p:nvPr/>
        </p:nvSpPr>
        <p:spPr>
          <a:xfrm>
            <a:off x="4378801" y="3530618"/>
            <a:ext cx="130350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B72F4-9BCA-458B-8CAB-7E3000CE913D}"/>
              </a:ext>
            </a:extLst>
          </p:cNvPr>
          <p:cNvSpPr/>
          <p:nvPr/>
        </p:nvSpPr>
        <p:spPr>
          <a:xfrm>
            <a:off x="3513466" y="91640"/>
            <a:ext cx="2960771" cy="2698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sz="5000" dirty="0">
                <a:solidFill>
                  <a:schemeClr val="tx1"/>
                </a:solidFill>
              </a:rPr>
              <a:t>-9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C8ADE9-6C8D-4527-9065-B9C474F3C798}"/>
              </a:ext>
            </a:extLst>
          </p:cNvPr>
          <p:cNvSpPr/>
          <p:nvPr/>
        </p:nvSpPr>
        <p:spPr>
          <a:xfrm>
            <a:off x="4546381" y="821725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7FDAFE-B156-4217-9147-6B45EBCA06CB}"/>
              </a:ext>
            </a:extLst>
          </p:cNvPr>
          <p:cNvSpPr/>
          <p:nvPr/>
        </p:nvSpPr>
        <p:spPr>
          <a:xfrm>
            <a:off x="4550370" y="802786"/>
            <a:ext cx="130350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Bent-Up 16">
            <a:extLst>
              <a:ext uri="{FF2B5EF4-FFF2-40B4-BE49-F238E27FC236}">
                <a16:creationId xmlns:a16="http://schemas.microsoft.com/office/drawing/2014/main" id="{D3718CA9-046A-4023-97B3-B0807196A170}"/>
              </a:ext>
            </a:extLst>
          </p:cNvPr>
          <p:cNvSpPr/>
          <p:nvPr/>
        </p:nvSpPr>
        <p:spPr>
          <a:xfrm rot="16200000" flipH="1">
            <a:off x="2191387" y="6329146"/>
            <a:ext cx="998372" cy="2275168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Bent-Up 20">
            <a:extLst>
              <a:ext uri="{FF2B5EF4-FFF2-40B4-BE49-F238E27FC236}">
                <a16:creationId xmlns:a16="http://schemas.microsoft.com/office/drawing/2014/main" id="{6A04EFB7-097B-47E5-90C1-30B1157FE0A4}"/>
              </a:ext>
            </a:extLst>
          </p:cNvPr>
          <p:cNvSpPr/>
          <p:nvPr/>
        </p:nvSpPr>
        <p:spPr>
          <a:xfrm rot="5400000" flipH="1">
            <a:off x="4441774" y="-406240"/>
            <a:ext cx="1177560" cy="2275168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Bent-Up 21">
            <a:extLst>
              <a:ext uri="{FF2B5EF4-FFF2-40B4-BE49-F238E27FC236}">
                <a16:creationId xmlns:a16="http://schemas.microsoft.com/office/drawing/2014/main" id="{56029FB0-26DE-42AE-8990-6C1702548F00}"/>
              </a:ext>
            </a:extLst>
          </p:cNvPr>
          <p:cNvSpPr/>
          <p:nvPr/>
        </p:nvSpPr>
        <p:spPr>
          <a:xfrm rot="16200000" flipH="1" flipV="1">
            <a:off x="1536969" y="3553218"/>
            <a:ext cx="1011676" cy="2608919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Bent-Up 22">
            <a:extLst>
              <a:ext uri="{FF2B5EF4-FFF2-40B4-BE49-F238E27FC236}">
                <a16:creationId xmlns:a16="http://schemas.microsoft.com/office/drawing/2014/main" id="{8BA87BE0-2919-4FFA-9CDA-C47A43D2F2E5}"/>
              </a:ext>
            </a:extLst>
          </p:cNvPr>
          <p:cNvSpPr/>
          <p:nvPr/>
        </p:nvSpPr>
        <p:spPr>
          <a:xfrm rot="16200000">
            <a:off x="4632462" y="2331354"/>
            <a:ext cx="1083347" cy="2275168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FE76FE-5945-40EF-AE4F-CF90C1E200B1}"/>
              </a:ext>
            </a:extLst>
          </p:cNvPr>
          <p:cNvSpPr/>
          <p:nvPr/>
        </p:nvSpPr>
        <p:spPr>
          <a:xfrm>
            <a:off x="569343" y="5506373"/>
            <a:ext cx="4361557" cy="2681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sz="5000" dirty="0">
                <a:solidFill>
                  <a:schemeClr val="tx1"/>
                </a:solidFill>
              </a:rPr>
              <a:t>+8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B25CBF-EEBB-43A5-A50E-13A1C2B13ECD}"/>
              </a:ext>
            </a:extLst>
          </p:cNvPr>
          <p:cNvSpPr/>
          <p:nvPr/>
        </p:nvSpPr>
        <p:spPr>
          <a:xfrm>
            <a:off x="2741418" y="5866299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A2A432-F7F0-4A52-96E1-E3C74E20D096}"/>
              </a:ext>
            </a:extLst>
          </p:cNvPr>
          <p:cNvSpPr/>
          <p:nvPr/>
        </p:nvSpPr>
        <p:spPr>
          <a:xfrm>
            <a:off x="1356559" y="6644512"/>
            <a:ext cx="202114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Bent-Up 28">
            <a:extLst>
              <a:ext uri="{FF2B5EF4-FFF2-40B4-BE49-F238E27FC236}">
                <a16:creationId xmlns:a16="http://schemas.microsoft.com/office/drawing/2014/main" id="{CA5006EF-7FA7-4C6E-AD41-6CAC9EF7B77C}"/>
              </a:ext>
            </a:extLst>
          </p:cNvPr>
          <p:cNvSpPr/>
          <p:nvPr/>
        </p:nvSpPr>
        <p:spPr>
          <a:xfrm rot="16200000" flipH="1">
            <a:off x="1559088" y="1051638"/>
            <a:ext cx="998372" cy="2275168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4148DB9-A59E-417D-923D-26E03C28DF73}"/>
              </a:ext>
            </a:extLst>
          </p:cNvPr>
          <p:cNvSpPr/>
          <p:nvPr/>
        </p:nvSpPr>
        <p:spPr>
          <a:xfrm>
            <a:off x="1737687" y="1098211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9F51BC-1E15-4F12-850A-CDAA637AED3C}"/>
              </a:ext>
            </a:extLst>
          </p:cNvPr>
          <p:cNvSpPr/>
          <p:nvPr/>
        </p:nvSpPr>
        <p:spPr>
          <a:xfrm>
            <a:off x="4567345" y="1503200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6418F9-C8A7-48D2-9731-456DDB5454BA}"/>
              </a:ext>
            </a:extLst>
          </p:cNvPr>
          <p:cNvSpPr/>
          <p:nvPr/>
        </p:nvSpPr>
        <p:spPr>
          <a:xfrm>
            <a:off x="1432545" y="3939795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857C90-5E0B-4B24-839B-4FDEB3806034}"/>
              </a:ext>
            </a:extLst>
          </p:cNvPr>
          <p:cNvSpPr/>
          <p:nvPr/>
        </p:nvSpPr>
        <p:spPr>
          <a:xfrm>
            <a:off x="5073181" y="4251515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C66EC9-C1BE-4CBC-B8A2-F81196B88C66}"/>
              </a:ext>
            </a:extLst>
          </p:cNvPr>
          <p:cNvSpPr/>
          <p:nvPr/>
        </p:nvSpPr>
        <p:spPr>
          <a:xfrm>
            <a:off x="2762382" y="6540073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53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FD62EC-FA5B-4A8F-9F18-FCEA76AC9AB4}"/>
              </a:ext>
            </a:extLst>
          </p:cNvPr>
          <p:cNvSpPr/>
          <p:nvPr/>
        </p:nvSpPr>
        <p:spPr>
          <a:xfrm>
            <a:off x="1248221" y="155647"/>
            <a:ext cx="4361557" cy="27042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sz="5000" dirty="0">
                <a:solidFill>
                  <a:schemeClr val="tx1"/>
                </a:solidFill>
              </a:rPr>
              <a:t>-8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5EC3A3-4159-4A63-A91E-CA5032EF5101}"/>
              </a:ext>
            </a:extLst>
          </p:cNvPr>
          <p:cNvSpPr/>
          <p:nvPr/>
        </p:nvSpPr>
        <p:spPr>
          <a:xfrm>
            <a:off x="2281136" y="905186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78ECC8-A61E-4296-81B6-D8B70C4EAD65}"/>
              </a:ext>
            </a:extLst>
          </p:cNvPr>
          <p:cNvSpPr/>
          <p:nvPr/>
        </p:nvSpPr>
        <p:spPr>
          <a:xfrm>
            <a:off x="2285125" y="886247"/>
            <a:ext cx="202114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id="{AC07AFFA-6175-487B-9D21-47C23D633F7A}"/>
              </a:ext>
            </a:extLst>
          </p:cNvPr>
          <p:cNvSpPr/>
          <p:nvPr/>
        </p:nvSpPr>
        <p:spPr>
          <a:xfrm rot="5400000" flipH="1">
            <a:off x="2328644" y="-334271"/>
            <a:ext cx="1177560" cy="2275168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614B37-BD5E-4970-97BB-80C6D8DAEB23}"/>
              </a:ext>
            </a:extLst>
          </p:cNvPr>
          <p:cNvSpPr/>
          <p:nvPr/>
        </p:nvSpPr>
        <p:spPr>
          <a:xfrm>
            <a:off x="1248221" y="2878871"/>
            <a:ext cx="4361557" cy="27042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5000" dirty="0">
                <a:solidFill>
                  <a:schemeClr val="tx1"/>
                </a:solidFill>
              </a:rPr>
              <a:t>+12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E5DB6B-1A14-4896-A989-071CDA0892F5}"/>
              </a:ext>
            </a:extLst>
          </p:cNvPr>
          <p:cNvSpPr/>
          <p:nvPr/>
        </p:nvSpPr>
        <p:spPr>
          <a:xfrm>
            <a:off x="2760873" y="3278737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D567F1-E1BA-4FC2-B962-B602D87441F1}"/>
              </a:ext>
            </a:extLst>
          </p:cNvPr>
          <p:cNvSpPr/>
          <p:nvPr/>
        </p:nvSpPr>
        <p:spPr>
          <a:xfrm>
            <a:off x="2760873" y="4056950"/>
            <a:ext cx="202114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Bent-Up 9">
            <a:extLst>
              <a:ext uri="{FF2B5EF4-FFF2-40B4-BE49-F238E27FC236}">
                <a16:creationId xmlns:a16="http://schemas.microsoft.com/office/drawing/2014/main" id="{408A3811-C12F-4963-B7AF-ED30F897C275}"/>
              </a:ext>
            </a:extLst>
          </p:cNvPr>
          <p:cNvSpPr/>
          <p:nvPr/>
        </p:nvSpPr>
        <p:spPr>
          <a:xfrm rot="16200000" flipH="1" flipV="1">
            <a:off x="3173045" y="3550158"/>
            <a:ext cx="1011676" cy="2608919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15BC1F-FBCB-4BDD-8921-08FC08BE8112}"/>
              </a:ext>
            </a:extLst>
          </p:cNvPr>
          <p:cNvSpPr/>
          <p:nvPr/>
        </p:nvSpPr>
        <p:spPr>
          <a:xfrm>
            <a:off x="1264597" y="5603645"/>
            <a:ext cx="4361557" cy="27042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5000" dirty="0">
                <a:solidFill>
                  <a:schemeClr val="tx1"/>
                </a:solidFill>
              </a:rPr>
              <a:t>-12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A9B9EF-E395-482C-9180-DC9F35DE8921}"/>
              </a:ext>
            </a:extLst>
          </p:cNvPr>
          <p:cNvSpPr/>
          <p:nvPr/>
        </p:nvSpPr>
        <p:spPr>
          <a:xfrm>
            <a:off x="4025470" y="6391584"/>
            <a:ext cx="636288" cy="1575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B8C9B4-EBEA-4EA7-90CA-9EAB8D50E511}"/>
              </a:ext>
            </a:extLst>
          </p:cNvPr>
          <p:cNvSpPr/>
          <p:nvPr/>
        </p:nvSpPr>
        <p:spPr>
          <a:xfrm>
            <a:off x="2640611" y="6381856"/>
            <a:ext cx="2021147" cy="7976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Bent-Up 13">
            <a:extLst>
              <a:ext uri="{FF2B5EF4-FFF2-40B4-BE49-F238E27FC236}">
                <a16:creationId xmlns:a16="http://schemas.microsoft.com/office/drawing/2014/main" id="{3497916F-4FA4-4BEB-9DD7-3EF0BFBED8BF}"/>
              </a:ext>
            </a:extLst>
          </p:cNvPr>
          <p:cNvSpPr/>
          <p:nvPr/>
        </p:nvSpPr>
        <p:spPr>
          <a:xfrm rot="16200000">
            <a:off x="3473231" y="5195895"/>
            <a:ext cx="993768" cy="2275168"/>
          </a:xfrm>
          <a:prstGeom prst="bent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D14EC0-656E-4618-A4D5-A2AD3D547ECA}"/>
              </a:ext>
            </a:extLst>
          </p:cNvPr>
          <p:cNvSpPr/>
          <p:nvPr/>
        </p:nvSpPr>
        <p:spPr>
          <a:xfrm>
            <a:off x="2781837" y="3979670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FF94D9-416B-4370-BF8D-66CFD7B2F6F5}"/>
              </a:ext>
            </a:extLst>
          </p:cNvPr>
          <p:cNvSpPr/>
          <p:nvPr/>
        </p:nvSpPr>
        <p:spPr>
          <a:xfrm>
            <a:off x="4047057" y="7085846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3CDD9C-0622-4E0E-9F17-7C504B16DAA5}"/>
              </a:ext>
            </a:extLst>
          </p:cNvPr>
          <p:cNvSpPr/>
          <p:nvPr/>
        </p:nvSpPr>
        <p:spPr>
          <a:xfrm>
            <a:off x="2302100" y="1579218"/>
            <a:ext cx="594360" cy="22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9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827</TotalTime>
  <Words>118</Words>
  <Application>Microsoft Office PowerPoint</Application>
  <PresentationFormat>On-screen Show (4:3)</PresentationFormat>
  <Paragraphs>109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Berlin Sans FB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Shannon Chapa Galan</dc:creator>
  <cp:lastModifiedBy>Shannon Chapa Galan</cp:lastModifiedBy>
  <cp:revision>19</cp:revision>
  <cp:lastPrinted>2020-12-02T21:10:53Z</cp:lastPrinted>
  <dcterms:created xsi:type="dcterms:W3CDTF">2020-12-02T01:53:43Z</dcterms:created>
  <dcterms:modified xsi:type="dcterms:W3CDTF">2021-12-27T17:07:46Z</dcterms:modified>
</cp:coreProperties>
</file>