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63" r:id="rId2"/>
    <p:sldId id="273" r:id="rId3"/>
    <p:sldId id="299" r:id="rId4"/>
    <p:sldId id="300" r:id="rId5"/>
    <p:sldId id="298" r:id="rId6"/>
    <p:sldId id="302" r:id="rId7"/>
    <p:sldId id="301" r:id="rId8"/>
    <p:sldId id="285" r:id="rId9"/>
    <p:sldId id="266" r:id="rId10"/>
    <p:sldId id="303" r:id="rId11"/>
    <p:sldId id="304" r:id="rId12"/>
    <p:sldId id="305" r:id="rId13"/>
    <p:sldId id="286" r:id="rId14"/>
    <p:sldId id="258" r:id="rId15"/>
    <p:sldId id="306" r:id="rId16"/>
    <p:sldId id="307" r:id="rId17"/>
    <p:sldId id="308" r:id="rId18"/>
    <p:sldId id="287" r:id="rId19"/>
    <p:sldId id="275" r:id="rId20"/>
    <p:sldId id="309" r:id="rId21"/>
    <p:sldId id="310" r:id="rId22"/>
    <p:sldId id="311" r:id="rId23"/>
    <p:sldId id="312" r:id="rId24"/>
    <p:sldId id="288" r:id="rId25"/>
    <p:sldId id="274" r:id="rId26"/>
    <p:sldId id="313" r:id="rId27"/>
    <p:sldId id="314" r:id="rId28"/>
    <p:sldId id="315" r:id="rId29"/>
    <p:sldId id="316" r:id="rId30"/>
    <p:sldId id="289" r:id="rId31"/>
    <p:sldId id="277" r:id="rId32"/>
    <p:sldId id="317" r:id="rId33"/>
    <p:sldId id="318" r:id="rId34"/>
    <p:sldId id="290" r:id="rId35"/>
    <p:sldId id="278" r:id="rId36"/>
    <p:sldId id="319" r:id="rId37"/>
    <p:sldId id="291" r:id="rId38"/>
    <p:sldId id="280" r:id="rId39"/>
    <p:sldId id="320" r:id="rId40"/>
    <p:sldId id="292" r:id="rId41"/>
    <p:sldId id="279" r:id="rId42"/>
    <p:sldId id="321" r:id="rId43"/>
    <p:sldId id="293" r:id="rId44"/>
    <p:sldId id="294" r:id="rId45"/>
    <p:sldId id="323" r:id="rId46"/>
    <p:sldId id="322" r:id="rId47"/>
    <p:sldId id="295" r:id="rId48"/>
    <p:sldId id="324" r:id="rId49"/>
    <p:sldId id="325" r:id="rId50"/>
    <p:sldId id="326" r:id="rId51"/>
    <p:sldId id="281" r:id="rId52"/>
    <p:sldId id="327" r:id="rId53"/>
    <p:sldId id="328" r:id="rId54"/>
    <p:sldId id="329" r:id="rId55"/>
    <p:sldId id="330" r:id="rId56"/>
    <p:sldId id="296" r:id="rId57"/>
    <p:sldId id="284" r:id="rId58"/>
    <p:sldId id="331" r:id="rId59"/>
    <p:sldId id="332" r:id="rId60"/>
    <p:sldId id="333" r:id="rId61"/>
    <p:sldId id="334" r:id="rId62"/>
    <p:sldId id="297" r:id="rId63"/>
    <p:sldId id="283" r:id="rId6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5" d="100"/>
          <a:sy n="65" d="100"/>
        </p:scale>
        <p:origin x="1476" y="66"/>
      </p:cViewPr>
      <p:guideLst>
        <p:guide orient="horz" pos="2184"/>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EB349C1-7942-444C-8960-24CB87AD567C}" type="datetimeFigureOut">
              <a:rPr lang="en-US" smtClean="0"/>
              <a:t>12/27/2025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1CDB94-70EA-4C6C-9982-89CE88473731}" type="slidenum">
              <a:rPr lang="en-US" smtClean="0"/>
              <a:t>‹#›</a:t>
            </a:fld>
            <a:endParaRPr lang="en-US"/>
          </a:p>
        </p:txBody>
      </p:sp>
    </p:spTree>
    <p:extLst>
      <p:ext uri="{BB962C8B-B14F-4D97-AF65-F5344CB8AC3E}">
        <p14:creationId xmlns:p14="http://schemas.microsoft.com/office/powerpoint/2010/main" val="1023283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EB349C1-7942-444C-8960-24CB87AD567C}" type="datetimeFigureOut">
              <a:rPr lang="en-US" smtClean="0"/>
              <a:t>12/27/2025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1CDB94-70EA-4C6C-9982-89CE88473731}" type="slidenum">
              <a:rPr lang="en-US" smtClean="0"/>
              <a:t>‹#›</a:t>
            </a:fld>
            <a:endParaRPr lang="en-US"/>
          </a:p>
        </p:txBody>
      </p:sp>
    </p:spTree>
    <p:extLst>
      <p:ext uri="{BB962C8B-B14F-4D97-AF65-F5344CB8AC3E}">
        <p14:creationId xmlns:p14="http://schemas.microsoft.com/office/powerpoint/2010/main" val="1349307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EB349C1-7942-444C-8960-24CB87AD567C}" type="datetimeFigureOut">
              <a:rPr lang="en-US" smtClean="0"/>
              <a:t>12/27/2025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1CDB94-70EA-4C6C-9982-89CE88473731}" type="slidenum">
              <a:rPr lang="en-US" smtClean="0"/>
              <a:t>‹#›</a:t>
            </a:fld>
            <a:endParaRPr lang="en-US"/>
          </a:p>
        </p:txBody>
      </p:sp>
    </p:spTree>
    <p:extLst>
      <p:ext uri="{BB962C8B-B14F-4D97-AF65-F5344CB8AC3E}">
        <p14:creationId xmlns:p14="http://schemas.microsoft.com/office/powerpoint/2010/main" val="24805397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EB349C1-7942-444C-8960-24CB87AD567C}" type="datetimeFigureOut">
              <a:rPr lang="en-US" smtClean="0"/>
              <a:t>12/27/2025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1CDB94-70EA-4C6C-9982-89CE88473731}" type="slidenum">
              <a:rPr lang="en-US" smtClean="0"/>
              <a:t>‹#›</a:t>
            </a:fld>
            <a:endParaRPr lang="en-US"/>
          </a:p>
        </p:txBody>
      </p:sp>
    </p:spTree>
    <p:extLst>
      <p:ext uri="{BB962C8B-B14F-4D97-AF65-F5344CB8AC3E}">
        <p14:creationId xmlns:p14="http://schemas.microsoft.com/office/powerpoint/2010/main" val="13399882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EB349C1-7942-444C-8960-24CB87AD567C}" type="datetimeFigureOut">
              <a:rPr lang="en-US" smtClean="0"/>
              <a:t>12/27/2025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D1CDB94-70EA-4C6C-9982-89CE88473731}" type="slidenum">
              <a:rPr lang="en-US" smtClean="0"/>
              <a:t>‹#›</a:t>
            </a:fld>
            <a:endParaRPr lang="en-US"/>
          </a:p>
        </p:txBody>
      </p:sp>
    </p:spTree>
    <p:extLst>
      <p:ext uri="{BB962C8B-B14F-4D97-AF65-F5344CB8AC3E}">
        <p14:creationId xmlns:p14="http://schemas.microsoft.com/office/powerpoint/2010/main" val="38253479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EB349C1-7942-444C-8960-24CB87AD567C}" type="datetimeFigureOut">
              <a:rPr lang="en-US" smtClean="0"/>
              <a:t>12/27/2025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D1CDB94-70EA-4C6C-9982-89CE88473731}" type="slidenum">
              <a:rPr lang="en-US" smtClean="0"/>
              <a:t>‹#›</a:t>
            </a:fld>
            <a:endParaRPr lang="en-US"/>
          </a:p>
        </p:txBody>
      </p:sp>
    </p:spTree>
    <p:extLst>
      <p:ext uri="{BB962C8B-B14F-4D97-AF65-F5344CB8AC3E}">
        <p14:creationId xmlns:p14="http://schemas.microsoft.com/office/powerpoint/2010/main" val="2022067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B349C1-7942-444C-8960-24CB87AD567C}" type="datetimeFigureOut">
              <a:rPr lang="en-US" smtClean="0"/>
              <a:t>12/27/2025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D1CDB94-70EA-4C6C-9982-89CE88473731}" type="slidenum">
              <a:rPr lang="en-US" smtClean="0"/>
              <a:t>‹#›</a:t>
            </a:fld>
            <a:endParaRPr lang="en-US"/>
          </a:p>
        </p:txBody>
      </p:sp>
    </p:spTree>
    <p:extLst>
      <p:ext uri="{BB962C8B-B14F-4D97-AF65-F5344CB8AC3E}">
        <p14:creationId xmlns:p14="http://schemas.microsoft.com/office/powerpoint/2010/main" val="21610800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EB349C1-7942-444C-8960-24CB87AD567C}" type="datetimeFigureOut">
              <a:rPr lang="en-US" smtClean="0"/>
              <a:t>12/27/2025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1CDB94-70EA-4C6C-9982-89CE88473731}" type="slidenum">
              <a:rPr lang="en-US" smtClean="0"/>
              <a:t>‹#›</a:t>
            </a:fld>
            <a:endParaRPr lang="en-US"/>
          </a:p>
        </p:txBody>
      </p:sp>
    </p:spTree>
    <p:extLst>
      <p:ext uri="{BB962C8B-B14F-4D97-AF65-F5344CB8AC3E}">
        <p14:creationId xmlns:p14="http://schemas.microsoft.com/office/powerpoint/2010/main" val="33400826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EB349C1-7942-444C-8960-24CB87AD567C}" type="datetimeFigureOut">
              <a:rPr lang="en-US" smtClean="0"/>
              <a:t>12/27/2025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1CDB94-70EA-4C6C-9982-89CE88473731}" type="slidenum">
              <a:rPr lang="en-US" smtClean="0"/>
              <a:t>‹#›</a:t>
            </a:fld>
            <a:endParaRPr lang="en-US"/>
          </a:p>
        </p:txBody>
      </p:sp>
    </p:spTree>
    <p:extLst>
      <p:ext uri="{BB962C8B-B14F-4D97-AF65-F5344CB8AC3E}">
        <p14:creationId xmlns:p14="http://schemas.microsoft.com/office/powerpoint/2010/main" val="3409342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EB349C1-7942-444C-8960-24CB87AD567C}" type="datetimeFigureOut">
              <a:rPr lang="en-US" smtClean="0"/>
              <a:t>12/27/2025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1CDB94-70EA-4C6C-9982-89CE88473731}" type="slidenum">
              <a:rPr lang="en-US" smtClean="0"/>
              <a:t>‹#›</a:t>
            </a:fld>
            <a:endParaRPr lang="en-US"/>
          </a:p>
        </p:txBody>
      </p:sp>
    </p:spTree>
    <p:extLst>
      <p:ext uri="{BB962C8B-B14F-4D97-AF65-F5344CB8AC3E}">
        <p14:creationId xmlns:p14="http://schemas.microsoft.com/office/powerpoint/2010/main" val="13719570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EB349C1-7942-444C-8960-24CB87AD567C}" type="datetimeFigureOut">
              <a:rPr lang="en-US" smtClean="0"/>
              <a:t>12/27/2025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1CDB94-70EA-4C6C-9982-89CE88473731}" type="slidenum">
              <a:rPr lang="en-US" smtClean="0"/>
              <a:t>‹#›</a:t>
            </a:fld>
            <a:endParaRPr lang="en-US"/>
          </a:p>
        </p:txBody>
      </p:sp>
    </p:spTree>
    <p:extLst>
      <p:ext uri="{BB962C8B-B14F-4D97-AF65-F5344CB8AC3E}">
        <p14:creationId xmlns:p14="http://schemas.microsoft.com/office/powerpoint/2010/main" val="8488781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B349C1-7942-444C-8960-24CB87AD567C}" type="datetimeFigureOut">
              <a:rPr lang="en-US" smtClean="0"/>
              <a:t>12/27/2025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1CDB94-70EA-4C6C-9982-89CE88473731}" type="slidenum">
              <a:rPr lang="en-US" smtClean="0"/>
              <a:t>‹#›</a:t>
            </a:fld>
            <a:endParaRPr lang="en-US"/>
          </a:p>
        </p:txBody>
      </p:sp>
    </p:spTree>
    <p:extLst>
      <p:ext uri="{BB962C8B-B14F-4D97-AF65-F5344CB8AC3E}">
        <p14:creationId xmlns:p14="http://schemas.microsoft.com/office/powerpoint/2010/main" val="1037699020"/>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4A964B9-95CE-49A8-99D1-F1CFF2ED994D}"/>
              </a:ext>
            </a:extLst>
          </p:cNvPr>
          <p:cNvSpPr txBox="1"/>
          <p:nvPr/>
        </p:nvSpPr>
        <p:spPr>
          <a:xfrm>
            <a:off x="0" y="1413669"/>
            <a:ext cx="9144000" cy="4462760"/>
          </a:xfrm>
          <a:prstGeom prst="rect">
            <a:avLst/>
          </a:prstGeom>
          <a:noFill/>
        </p:spPr>
        <p:txBody>
          <a:bodyPr wrap="square" rtlCol="0">
            <a:spAutoFit/>
          </a:bodyPr>
          <a:lstStyle/>
          <a:p>
            <a:pPr algn="ctr"/>
            <a:r>
              <a:rPr lang="en-US" sz="6600" dirty="0">
                <a:latin typeface="AR JULIAN" panose="02000000000000000000" pitchFamily="2" charset="0"/>
              </a:rPr>
              <a:t>Good Friday Service</a:t>
            </a:r>
          </a:p>
          <a:p>
            <a:pPr algn="ctr"/>
            <a:endParaRPr lang="en-US" sz="6600" dirty="0">
              <a:latin typeface="AR JULIAN" panose="02000000000000000000" pitchFamily="2" charset="0"/>
            </a:endParaRPr>
          </a:p>
          <a:p>
            <a:pPr algn="ctr"/>
            <a:r>
              <a:rPr lang="en-US" sz="6600" dirty="0">
                <a:latin typeface="AR JULIAN" panose="02000000000000000000" pitchFamily="2" charset="0"/>
              </a:rPr>
              <a:t>Tenebrae</a:t>
            </a:r>
          </a:p>
          <a:p>
            <a:pPr algn="ctr"/>
            <a:endParaRPr lang="en-US" sz="6600" dirty="0">
              <a:latin typeface="AR JULIAN" panose="02000000000000000000" pitchFamily="2" charset="0"/>
            </a:endParaRPr>
          </a:p>
          <a:p>
            <a:pPr algn="ctr"/>
            <a:r>
              <a:rPr lang="en-US" sz="2000" dirty="0">
                <a:latin typeface="AR JULIAN" panose="02000000000000000000" pitchFamily="2" charset="0"/>
              </a:rPr>
              <a:t>All Scripture taken from the World English Bible.</a:t>
            </a:r>
          </a:p>
        </p:txBody>
      </p:sp>
    </p:spTree>
    <p:extLst>
      <p:ext uri="{BB962C8B-B14F-4D97-AF65-F5344CB8AC3E}">
        <p14:creationId xmlns:p14="http://schemas.microsoft.com/office/powerpoint/2010/main" val="40307174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1"/>
            <a:ext cx="9143999" cy="1015663"/>
          </a:xfrm>
          <a:prstGeom prst="rect">
            <a:avLst/>
          </a:prstGeom>
          <a:noFill/>
        </p:spPr>
        <p:txBody>
          <a:bodyPr wrap="square" rtlCol="0">
            <a:spAutoFit/>
          </a:bodyPr>
          <a:lstStyle/>
          <a:p>
            <a:pPr algn="ctr"/>
            <a:r>
              <a:rPr lang="en-US" sz="6000" dirty="0">
                <a:latin typeface="AR JULIAN" panose="02000000000000000000" pitchFamily="2" charset="0"/>
              </a:rPr>
              <a:t>Mark 14:53-65</a:t>
            </a:r>
          </a:p>
        </p:txBody>
      </p:sp>
      <p:sp>
        <p:nvSpPr>
          <p:cNvPr id="7" name="TextBox 6"/>
          <p:cNvSpPr txBox="1"/>
          <p:nvPr/>
        </p:nvSpPr>
        <p:spPr>
          <a:xfrm>
            <a:off x="0" y="1848185"/>
            <a:ext cx="9144000" cy="4401205"/>
          </a:xfrm>
          <a:prstGeom prst="rect">
            <a:avLst/>
          </a:prstGeom>
          <a:noFill/>
        </p:spPr>
        <p:txBody>
          <a:bodyPr wrap="square" rtlCol="0">
            <a:spAutoFit/>
          </a:bodyPr>
          <a:lstStyle/>
          <a:p>
            <a:pPr algn="l"/>
            <a:r>
              <a:rPr lang="en-US" sz="4000" dirty="0">
                <a:latin typeface="AR JULIAN" panose="02000000000000000000"/>
              </a:rPr>
              <a:t>They took Jesus to the high priest, and all the chief priests, the elders and the teachers of the law came together. </a:t>
            </a:r>
            <a:r>
              <a:rPr lang="en-US" sz="4000" b="1" baseline="30000" dirty="0">
                <a:latin typeface="AR JULIAN" panose="02000000000000000000"/>
              </a:rPr>
              <a:t>54 </a:t>
            </a:r>
            <a:r>
              <a:rPr lang="en-US" sz="4000" dirty="0">
                <a:latin typeface="AR JULIAN" panose="02000000000000000000"/>
              </a:rPr>
              <a:t>Peter followed Him at a distance, right into the courtyard of the high priest. There he sat with the guards and warmed himself at the fire.</a:t>
            </a:r>
          </a:p>
        </p:txBody>
      </p:sp>
      <p:sp>
        <p:nvSpPr>
          <p:cNvPr id="10" name="TextBox 9">
            <a:extLst>
              <a:ext uri="{FF2B5EF4-FFF2-40B4-BE49-F238E27FC236}">
                <a16:creationId xmlns:a16="http://schemas.microsoft.com/office/drawing/2014/main" id="{1C3414EB-870F-4326-A2AC-637DF5C9FC96}"/>
              </a:ext>
            </a:extLst>
          </p:cNvPr>
          <p:cNvSpPr txBox="1"/>
          <p:nvPr/>
        </p:nvSpPr>
        <p:spPr>
          <a:xfrm>
            <a:off x="4572000" y="1130693"/>
            <a:ext cx="4572000" cy="230832"/>
          </a:xfrm>
          <a:prstGeom prst="rect">
            <a:avLst/>
          </a:prstGeom>
          <a:noFill/>
        </p:spPr>
        <p:txBody>
          <a:bodyPr wrap="square" rtlCol="0">
            <a:spAutoFit/>
          </a:bodyPr>
          <a:lstStyle/>
          <a:p>
            <a:pPr algn="l"/>
            <a:r>
              <a:rPr lang="en-US" sz="900" dirty="0">
                <a:solidFill>
                  <a:srgbClr val="202124"/>
                </a:solidFill>
                <a:latin typeface="AR JULIAN" panose="02000000000000000000"/>
              </a:rPr>
              <a:t>?</a:t>
            </a:r>
          </a:p>
        </p:txBody>
      </p:sp>
    </p:spTree>
    <p:extLst>
      <p:ext uri="{BB962C8B-B14F-4D97-AF65-F5344CB8AC3E}">
        <p14:creationId xmlns:p14="http://schemas.microsoft.com/office/powerpoint/2010/main" val="28262273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0728CE-F504-B185-54B1-1F72920545EA}"/>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524AA09E-B2B9-3346-60D1-93D63B3F6858}"/>
              </a:ext>
            </a:extLst>
          </p:cNvPr>
          <p:cNvSpPr txBox="1"/>
          <p:nvPr/>
        </p:nvSpPr>
        <p:spPr>
          <a:xfrm>
            <a:off x="0" y="14752"/>
            <a:ext cx="9143999" cy="1015663"/>
          </a:xfrm>
          <a:prstGeom prst="rect">
            <a:avLst/>
          </a:prstGeom>
          <a:noFill/>
        </p:spPr>
        <p:txBody>
          <a:bodyPr wrap="square" rtlCol="0">
            <a:spAutoFit/>
          </a:bodyPr>
          <a:lstStyle/>
          <a:p>
            <a:pPr algn="ctr"/>
            <a:r>
              <a:rPr lang="en-US" sz="6000" dirty="0">
                <a:latin typeface="AR JULIAN" panose="02000000000000000000" pitchFamily="2" charset="0"/>
              </a:rPr>
              <a:t>Mark 14:53-65</a:t>
            </a:r>
          </a:p>
        </p:txBody>
      </p:sp>
      <p:sp>
        <p:nvSpPr>
          <p:cNvPr id="7" name="TextBox 6">
            <a:extLst>
              <a:ext uri="{FF2B5EF4-FFF2-40B4-BE49-F238E27FC236}">
                <a16:creationId xmlns:a16="http://schemas.microsoft.com/office/drawing/2014/main" id="{FAA316D2-6B17-795D-12F2-1088491DF92D}"/>
              </a:ext>
            </a:extLst>
          </p:cNvPr>
          <p:cNvSpPr txBox="1"/>
          <p:nvPr/>
        </p:nvSpPr>
        <p:spPr>
          <a:xfrm>
            <a:off x="0" y="1284097"/>
            <a:ext cx="9144000" cy="3785652"/>
          </a:xfrm>
          <a:prstGeom prst="rect">
            <a:avLst/>
          </a:prstGeom>
          <a:noFill/>
        </p:spPr>
        <p:txBody>
          <a:bodyPr wrap="square" rtlCol="0">
            <a:spAutoFit/>
          </a:bodyPr>
          <a:lstStyle/>
          <a:p>
            <a:pPr algn="l"/>
            <a:r>
              <a:rPr lang="en-US" sz="4000" b="1" baseline="30000" dirty="0">
                <a:latin typeface="AR JULIAN" panose="02000000000000000000"/>
              </a:rPr>
              <a:t>55 </a:t>
            </a:r>
            <a:r>
              <a:rPr lang="en-US" sz="4000" dirty="0">
                <a:latin typeface="AR JULIAN" panose="02000000000000000000"/>
              </a:rPr>
              <a:t>The chief priests and the whole Sanhedrin were looking for evidence against Jesus so that they could put Him to death, but they did not find any. </a:t>
            </a:r>
            <a:r>
              <a:rPr lang="en-US" sz="4000" b="1" baseline="30000" dirty="0">
                <a:latin typeface="AR JULIAN" panose="02000000000000000000"/>
              </a:rPr>
              <a:t>56 </a:t>
            </a:r>
            <a:r>
              <a:rPr lang="en-US" sz="4000" dirty="0">
                <a:latin typeface="AR JULIAN" panose="02000000000000000000"/>
              </a:rPr>
              <a:t>Many testified falsely against Him, but their statements did not agree.</a:t>
            </a:r>
          </a:p>
        </p:txBody>
      </p:sp>
      <p:sp>
        <p:nvSpPr>
          <p:cNvPr id="10" name="TextBox 9">
            <a:extLst>
              <a:ext uri="{FF2B5EF4-FFF2-40B4-BE49-F238E27FC236}">
                <a16:creationId xmlns:a16="http://schemas.microsoft.com/office/drawing/2014/main" id="{29926DDE-421C-0019-606A-A8D1046B38E5}"/>
              </a:ext>
            </a:extLst>
          </p:cNvPr>
          <p:cNvSpPr txBox="1"/>
          <p:nvPr/>
        </p:nvSpPr>
        <p:spPr>
          <a:xfrm>
            <a:off x="4572000" y="1130693"/>
            <a:ext cx="4572000" cy="230832"/>
          </a:xfrm>
          <a:prstGeom prst="rect">
            <a:avLst/>
          </a:prstGeom>
          <a:noFill/>
        </p:spPr>
        <p:txBody>
          <a:bodyPr wrap="square" rtlCol="0">
            <a:spAutoFit/>
          </a:bodyPr>
          <a:lstStyle/>
          <a:p>
            <a:pPr algn="l"/>
            <a:r>
              <a:rPr lang="en-US" sz="900" dirty="0">
                <a:solidFill>
                  <a:srgbClr val="202124"/>
                </a:solidFill>
                <a:latin typeface="AR JULIAN" panose="02000000000000000000"/>
              </a:rPr>
              <a:t>?</a:t>
            </a:r>
          </a:p>
        </p:txBody>
      </p:sp>
    </p:spTree>
    <p:extLst>
      <p:ext uri="{BB962C8B-B14F-4D97-AF65-F5344CB8AC3E}">
        <p14:creationId xmlns:p14="http://schemas.microsoft.com/office/powerpoint/2010/main" val="15501358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46C009-73F2-38FF-37A2-5BA32D017F3A}"/>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6F48887C-2660-4CD8-29BD-19EB288AF4F9}"/>
              </a:ext>
            </a:extLst>
          </p:cNvPr>
          <p:cNvSpPr txBox="1"/>
          <p:nvPr/>
        </p:nvSpPr>
        <p:spPr>
          <a:xfrm>
            <a:off x="0" y="14750"/>
            <a:ext cx="9143999" cy="1015663"/>
          </a:xfrm>
          <a:prstGeom prst="rect">
            <a:avLst/>
          </a:prstGeom>
          <a:noFill/>
        </p:spPr>
        <p:txBody>
          <a:bodyPr wrap="square" rtlCol="0">
            <a:spAutoFit/>
          </a:bodyPr>
          <a:lstStyle/>
          <a:p>
            <a:pPr algn="ctr"/>
            <a:r>
              <a:rPr lang="en-US" sz="6000" dirty="0">
                <a:latin typeface="AR JULIAN" panose="02000000000000000000" pitchFamily="2" charset="0"/>
              </a:rPr>
              <a:t>Mark 14:53-65</a:t>
            </a:r>
          </a:p>
        </p:txBody>
      </p:sp>
      <p:sp>
        <p:nvSpPr>
          <p:cNvPr id="7" name="TextBox 6">
            <a:extLst>
              <a:ext uri="{FF2B5EF4-FFF2-40B4-BE49-F238E27FC236}">
                <a16:creationId xmlns:a16="http://schemas.microsoft.com/office/drawing/2014/main" id="{F3852591-1641-9C53-F28F-C3A96BE950B7}"/>
              </a:ext>
            </a:extLst>
          </p:cNvPr>
          <p:cNvSpPr txBox="1"/>
          <p:nvPr/>
        </p:nvSpPr>
        <p:spPr>
          <a:xfrm>
            <a:off x="0" y="1284097"/>
            <a:ext cx="9144000" cy="3785652"/>
          </a:xfrm>
          <a:prstGeom prst="rect">
            <a:avLst/>
          </a:prstGeom>
          <a:noFill/>
        </p:spPr>
        <p:txBody>
          <a:bodyPr wrap="square" rtlCol="0">
            <a:spAutoFit/>
          </a:bodyPr>
          <a:lstStyle/>
          <a:p>
            <a:pPr algn="l"/>
            <a:r>
              <a:rPr lang="en-US" sz="4000" b="1" baseline="30000" dirty="0">
                <a:latin typeface="AR JULIAN" panose="02000000000000000000"/>
              </a:rPr>
              <a:t>57 </a:t>
            </a:r>
            <a:r>
              <a:rPr lang="en-US" sz="4000" dirty="0">
                <a:latin typeface="AR JULIAN" panose="02000000000000000000"/>
              </a:rPr>
              <a:t>Then some stood up and gave this false testimony against Him: </a:t>
            </a:r>
            <a:r>
              <a:rPr lang="en-US" sz="4000" b="1" baseline="30000" dirty="0">
                <a:latin typeface="AR JULIAN" panose="02000000000000000000"/>
              </a:rPr>
              <a:t>58 </a:t>
            </a:r>
            <a:r>
              <a:rPr lang="en-US" sz="4000" dirty="0">
                <a:latin typeface="AR JULIAN" panose="02000000000000000000"/>
              </a:rPr>
              <a:t>“We heard Him say, ‘I will destroy this temple made with human hands and in three days will build another, not made with hands.’” </a:t>
            </a:r>
            <a:r>
              <a:rPr lang="en-US" sz="4000" b="1" baseline="30000" dirty="0">
                <a:latin typeface="AR JULIAN" panose="02000000000000000000"/>
              </a:rPr>
              <a:t>59 </a:t>
            </a:r>
            <a:r>
              <a:rPr lang="en-US" sz="4000" dirty="0">
                <a:latin typeface="AR JULIAN" panose="02000000000000000000"/>
              </a:rPr>
              <a:t>Yet even then their testimony did not agree.</a:t>
            </a:r>
          </a:p>
        </p:txBody>
      </p:sp>
      <p:sp>
        <p:nvSpPr>
          <p:cNvPr id="10" name="TextBox 9">
            <a:extLst>
              <a:ext uri="{FF2B5EF4-FFF2-40B4-BE49-F238E27FC236}">
                <a16:creationId xmlns:a16="http://schemas.microsoft.com/office/drawing/2014/main" id="{EDB3657E-192A-8623-D384-3967CC651FED}"/>
              </a:ext>
            </a:extLst>
          </p:cNvPr>
          <p:cNvSpPr txBox="1"/>
          <p:nvPr/>
        </p:nvSpPr>
        <p:spPr>
          <a:xfrm>
            <a:off x="4572000" y="1130693"/>
            <a:ext cx="4572000" cy="230832"/>
          </a:xfrm>
          <a:prstGeom prst="rect">
            <a:avLst/>
          </a:prstGeom>
          <a:noFill/>
        </p:spPr>
        <p:txBody>
          <a:bodyPr wrap="square" rtlCol="0">
            <a:spAutoFit/>
          </a:bodyPr>
          <a:lstStyle/>
          <a:p>
            <a:pPr algn="l"/>
            <a:r>
              <a:rPr lang="en-US" sz="900" dirty="0">
                <a:solidFill>
                  <a:srgbClr val="202124"/>
                </a:solidFill>
                <a:latin typeface="AR JULIAN" panose="02000000000000000000"/>
              </a:rPr>
              <a:t>?</a:t>
            </a:r>
          </a:p>
        </p:txBody>
      </p:sp>
    </p:spTree>
    <p:extLst>
      <p:ext uri="{BB962C8B-B14F-4D97-AF65-F5344CB8AC3E}">
        <p14:creationId xmlns:p14="http://schemas.microsoft.com/office/powerpoint/2010/main" val="17199863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80BA55-7CE1-4074-34DF-79E10E25A819}"/>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E741D8F3-4C35-FAA4-F91C-2E2E9230E764}"/>
              </a:ext>
            </a:extLst>
          </p:cNvPr>
          <p:cNvSpPr txBox="1"/>
          <p:nvPr/>
        </p:nvSpPr>
        <p:spPr>
          <a:xfrm>
            <a:off x="0" y="16600"/>
            <a:ext cx="9143999" cy="1015663"/>
          </a:xfrm>
          <a:prstGeom prst="rect">
            <a:avLst/>
          </a:prstGeom>
          <a:noFill/>
        </p:spPr>
        <p:txBody>
          <a:bodyPr wrap="square" rtlCol="0">
            <a:spAutoFit/>
          </a:bodyPr>
          <a:lstStyle/>
          <a:p>
            <a:pPr algn="ctr"/>
            <a:r>
              <a:rPr lang="en-US" sz="6000" dirty="0">
                <a:latin typeface="AR JULIAN" panose="02000000000000000000" pitchFamily="2" charset="0"/>
              </a:rPr>
              <a:t>Mark 14:53-65</a:t>
            </a:r>
          </a:p>
        </p:txBody>
      </p:sp>
      <p:sp>
        <p:nvSpPr>
          <p:cNvPr id="7" name="TextBox 6">
            <a:extLst>
              <a:ext uri="{FF2B5EF4-FFF2-40B4-BE49-F238E27FC236}">
                <a16:creationId xmlns:a16="http://schemas.microsoft.com/office/drawing/2014/main" id="{F4DAB609-F13B-4224-1C6A-61065C680C5E}"/>
              </a:ext>
            </a:extLst>
          </p:cNvPr>
          <p:cNvSpPr txBox="1"/>
          <p:nvPr/>
        </p:nvSpPr>
        <p:spPr>
          <a:xfrm>
            <a:off x="0" y="1284097"/>
            <a:ext cx="9144000" cy="5632311"/>
          </a:xfrm>
          <a:prstGeom prst="rect">
            <a:avLst/>
          </a:prstGeom>
          <a:noFill/>
        </p:spPr>
        <p:txBody>
          <a:bodyPr wrap="square" rtlCol="0">
            <a:spAutoFit/>
          </a:bodyPr>
          <a:lstStyle/>
          <a:p>
            <a:pPr algn="l"/>
            <a:r>
              <a:rPr lang="en-US" sz="4000" b="1" baseline="30000" dirty="0">
                <a:latin typeface="AR JULIAN" panose="02000000000000000000"/>
              </a:rPr>
              <a:t>60 </a:t>
            </a:r>
            <a:r>
              <a:rPr lang="en-US" sz="4000" dirty="0">
                <a:latin typeface="AR JULIAN" panose="02000000000000000000"/>
              </a:rPr>
              <a:t>Then the high priest stood up before them and asked Jesus, “Are you not going to answer? What is this testimony that these men are bringing against You?” </a:t>
            </a:r>
            <a:r>
              <a:rPr lang="en-US" sz="4000" b="1" baseline="30000" dirty="0">
                <a:latin typeface="AR JULIAN" panose="02000000000000000000"/>
              </a:rPr>
              <a:t>61 </a:t>
            </a:r>
            <a:r>
              <a:rPr lang="en-US" sz="4000" dirty="0">
                <a:latin typeface="AR JULIAN" panose="02000000000000000000"/>
              </a:rPr>
              <a:t>But Jesus remained silent and gave no answer.</a:t>
            </a:r>
          </a:p>
          <a:p>
            <a:pPr algn="l"/>
            <a:r>
              <a:rPr lang="en-US" sz="4000" dirty="0">
                <a:latin typeface="AR JULIAN" panose="02000000000000000000"/>
              </a:rPr>
              <a:t>Again, the high priest asked Him, “Are you the Messiah, the Son of the Blessed One?”</a:t>
            </a:r>
          </a:p>
        </p:txBody>
      </p:sp>
      <p:sp>
        <p:nvSpPr>
          <p:cNvPr id="10" name="TextBox 9">
            <a:extLst>
              <a:ext uri="{FF2B5EF4-FFF2-40B4-BE49-F238E27FC236}">
                <a16:creationId xmlns:a16="http://schemas.microsoft.com/office/drawing/2014/main" id="{C09D447F-4342-867B-017C-744C2A2D615C}"/>
              </a:ext>
            </a:extLst>
          </p:cNvPr>
          <p:cNvSpPr txBox="1"/>
          <p:nvPr/>
        </p:nvSpPr>
        <p:spPr>
          <a:xfrm>
            <a:off x="4572000" y="1130693"/>
            <a:ext cx="4572000" cy="230832"/>
          </a:xfrm>
          <a:prstGeom prst="rect">
            <a:avLst/>
          </a:prstGeom>
          <a:noFill/>
        </p:spPr>
        <p:txBody>
          <a:bodyPr wrap="square" rtlCol="0">
            <a:spAutoFit/>
          </a:bodyPr>
          <a:lstStyle/>
          <a:p>
            <a:pPr algn="l"/>
            <a:r>
              <a:rPr lang="en-US" sz="900" dirty="0">
                <a:solidFill>
                  <a:srgbClr val="202124"/>
                </a:solidFill>
                <a:latin typeface="AR JULIAN" panose="02000000000000000000"/>
              </a:rPr>
              <a:t>?</a:t>
            </a:r>
          </a:p>
        </p:txBody>
      </p:sp>
    </p:spTree>
    <p:extLst>
      <p:ext uri="{BB962C8B-B14F-4D97-AF65-F5344CB8AC3E}">
        <p14:creationId xmlns:p14="http://schemas.microsoft.com/office/powerpoint/2010/main" val="19318194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46B718-1607-EA93-F844-457E2B785068}"/>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F42BF585-5E26-E4D6-1269-18F065C2950D}"/>
              </a:ext>
            </a:extLst>
          </p:cNvPr>
          <p:cNvSpPr txBox="1"/>
          <p:nvPr/>
        </p:nvSpPr>
        <p:spPr>
          <a:xfrm>
            <a:off x="0" y="16600"/>
            <a:ext cx="9143999" cy="1015663"/>
          </a:xfrm>
          <a:prstGeom prst="rect">
            <a:avLst/>
          </a:prstGeom>
          <a:noFill/>
        </p:spPr>
        <p:txBody>
          <a:bodyPr wrap="square" rtlCol="0">
            <a:spAutoFit/>
          </a:bodyPr>
          <a:lstStyle/>
          <a:p>
            <a:pPr algn="ctr"/>
            <a:r>
              <a:rPr lang="en-US" sz="6000" dirty="0">
                <a:latin typeface="AR JULIAN" panose="02000000000000000000" pitchFamily="2" charset="0"/>
              </a:rPr>
              <a:t>Mark 14:53-65</a:t>
            </a:r>
          </a:p>
        </p:txBody>
      </p:sp>
      <p:sp>
        <p:nvSpPr>
          <p:cNvPr id="7" name="TextBox 6">
            <a:extLst>
              <a:ext uri="{FF2B5EF4-FFF2-40B4-BE49-F238E27FC236}">
                <a16:creationId xmlns:a16="http://schemas.microsoft.com/office/drawing/2014/main" id="{66384D6B-FA08-A12F-3BE2-716A9542BE91}"/>
              </a:ext>
            </a:extLst>
          </p:cNvPr>
          <p:cNvSpPr txBox="1"/>
          <p:nvPr/>
        </p:nvSpPr>
        <p:spPr>
          <a:xfrm>
            <a:off x="0" y="1284097"/>
            <a:ext cx="9144000" cy="5016758"/>
          </a:xfrm>
          <a:prstGeom prst="rect">
            <a:avLst/>
          </a:prstGeom>
          <a:noFill/>
        </p:spPr>
        <p:txBody>
          <a:bodyPr wrap="square" rtlCol="0">
            <a:spAutoFit/>
          </a:bodyPr>
          <a:lstStyle/>
          <a:p>
            <a:pPr algn="l"/>
            <a:r>
              <a:rPr lang="en-US" sz="4000" b="1" baseline="30000" dirty="0">
                <a:latin typeface="AR JULIAN" panose="02000000000000000000"/>
              </a:rPr>
              <a:t>62 </a:t>
            </a:r>
            <a:r>
              <a:rPr lang="en-US" sz="4000" dirty="0">
                <a:latin typeface="AR JULIAN" panose="02000000000000000000"/>
              </a:rPr>
              <a:t>“I am,” said Jesus. “And you will see the Son of Man sitting at the right hand of the Mighty One and coming on the clouds of heaven.”</a:t>
            </a:r>
          </a:p>
          <a:p>
            <a:r>
              <a:rPr lang="en-US" sz="4000" b="1" baseline="30000" dirty="0">
                <a:latin typeface="AR JULIAN" panose="02000000000000000000"/>
              </a:rPr>
              <a:t>63 </a:t>
            </a:r>
            <a:r>
              <a:rPr lang="en-US" sz="4000" dirty="0">
                <a:latin typeface="AR JULIAN" panose="02000000000000000000"/>
              </a:rPr>
              <a:t>The high priest tore his clothes. “Why do we need any more witnesses?” he asked. </a:t>
            </a:r>
            <a:r>
              <a:rPr lang="en-US" sz="4000" b="1" baseline="30000" dirty="0">
                <a:latin typeface="AR JULIAN" panose="02000000000000000000"/>
              </a:rPr>
              <a:t>64 </a:t>
            </a:r>
            <a:r>
              <a:rPr lang="en-US" sz="4000" dirty="0">
                <a:latin typeface="AR JULIAN" panose="02000000000000000000"/>
              </a:rPr>
              <a:t>“You have heard the blasphemy. What do you think?”</a:t>
            </a:r>
          </a:p>
        </p:txBody>
      </p:sp>
      <p:sp>
        <p:nvSpPr>
          <p:cNvPr id="10" name="TextBox 9">
            <a:extLst>
              <a:ext uri="{FF2B5EF4-FFF2-40B4-BE49-F238E27FC236}">
                <a16:creationId xmlns:a16="http://schemas.microsoft.com/office/drawing/2014/main" id="{D1971866-B570-E6CA-78D8-77424FD032A9}"/>
              </a:ext>
            </a:extLst>
          </p:cNvPr>
          <p:cNvSpPr txBox="1"/>
          <p:nvPr/>
        </p:nvSpPr>
        <p:spPr>
          <a:xfrm>
            <a:off x="4572000" y="1130693"/>
            <a:ext cx="4572000" cy="230832"/>
          </a:xfrm>
          <a:prstGeom prst="rect">
            <a:avLst/>
          </a:prstGeom>
          <a:noFill/>
        </p:spPr>
        <p:txBody>
          <a:bodyPr wrap="square" rtlCol="0">
            <a:spAutoFit/>
          </a:bodyPr>
          <a:lstStyle/>
          <a:p>
            <a:pPr algn="l"/>
            <a:r>
              <a:rPr lang="en-US" sz="900" dirty="0">
                <a:solidFill>
                  <a:srgbClr val="202124"/>
                </a:solidFill>
                <a:latin typeface="AR JULIAN" panose="02000000000000000000"/>
              </a:rPr>
              <a:t>?</a:t>
            </a:r>
          </a:p>
        </p:txBody>
      </p:sp>
    </p:spTree>
    <p:extLst>
      <p:ext uri="{BB962C8B-B14F-4D97-AF65-F5344CB8AC3E}">
        <p14:creationId xmlns:p14="http://schemas.microsoft.com/office/powerpoint/2010/main" val="18114025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F20C2-99CD-56C5-4D77-37519D4072AA}"/>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310150A0-051B-64EC-E37A-CD1D7CFBC230}"/>
              </a:ext>
            </a:extLst>
          </p:cNvPr>
          <p:cNvSpPr txBox="1"/>
          <p:nvPr/>
        </p:nvSpPr>
        <p:spPr>
          <a:xfrm>
            <a:off x="0" y="16598"/>
            <a:ext cx="9143999" cy="1015663"/>
          </a:xfrm>
          <a:prstGeom prst="rect">
            <a:avLst/>
          </a:prstGeom>
          <a:noFill/>
        </p:spPr>
        <p:txBody>
          <a:bodyPr wrap="square" rtlCol="0">
            <a:spAutoFit/>
          </a:bodyPr>
          <a:lstStyle/>
          <a:p>
            <a:pPr algn="ctr"/>
            <a:r>
              <a:rPr lang="en-US" sz="6000" dirty="0">
                <a:latin typeface="AR JULIAN" panose="02000000000000000000" pitchFamily="2" charset="0"/>
              </a:rPr>
              <a:t>Mark 14:53-65</a:t>
            </a:r>
          </a:p>
        </p:txBody>
      </p:sp>
      <p:sp>
        <p:nvSpPr>
          <p:cNvPr id="7" name="TextBox 6">
            <a:extLst>
              <a:ext uri="{FF2B5EF4-FFF2-40B4-BE49-F238E27FC236}">
                <a16:creationId xmlns:a16="http://schemas.microsoft.com/office/drawing/2014/main" id="{2632617B-ED80-EFF3-D964-DF28222EC005}"/>
              </a:ext>
            </a:extLst>
          </p:cNvPr>
          <p:cNvSpPr txBox="1"/>
          <p:nvPr/>
        </p:nvSpPr>
        <p:spPr>
          <a:xfrm>
            <a:off x="0" y="1253485"/>
            <a:ext cx="9144000" cy="3170099"/>
          </a:xfrm>
          <a:prstGeom prst="rect">
            <a:avLst/>
          </a:prstGeom>
          <a:noFill/>
        </p:spPr>
        <p:txBody>
          <a:bodyPr wrap="square" rtlCol="0">
            <a:spAutoFit/>
          </a:bodyPr>
          <a:lstStyle/>
          <a:p>
            <a:pPr algn="l"/>
            <a:r>
              <a:rPr lang="en-US" sz="4000" dirty="0">
                <a:latin typeface="AR JULIAN" panose="02000000000000000000"/>
              </a:rPr>
              <a:t>They all condemned Him as worthy of death. </a:t>
            </a:r>
            <a:r>
              <a:rPr lang="en-US" sz="4000" b="1" baseline="30000" dirty="0">
                <a:latin typeface="AR JULIAN" panose="02000000000000000000"/>
              </a:rPr>
              <a:t>65 </a:t>
            </a:r>
            <a:r>
              <a:rPr lang="en-US" sz="4000" dirty="0">
                <a:latin typeface="AR JULIAN" panose="02000000000000000000"/>
              </a:rPr>
              <a:t>Then some began to spit at Him; they blindfolded Him, struck Him with their fists, and said, “Prophesy!” And the guards took Him and beat Him.</a:t>
            </a:r>
          </a:p>
        </p:txBody>
      </p:sp>
      <p:sp>
        <p:nvSpPr>
          <p:cNvPr id="10" name="TextBox 9">
            <a:extLst>
              <a:ext uri="{FF2B5EF4-FFF2-40B4-BE49-F238E27FC236}">
                <a16:creationId xmlns:a16="http://schemas.microsoft.com/office/drawing/2014/main" id="{AA770EB8-E64C-EAFA-6509-168A0FD48FB8}"/>
              </a:ext>
            </a:extLst>
          </p:cNvPr>
          <p:cNvSpPr txBox="1"/>
          <p:nvPr/>
        </p:nvSpPr>
        <p:spPr>
          <a:xfrm>
            <a:off x="4572000" y="1130693"/>
            <a:ext cx="4572000" cy="230832"/>
          </a:xfrm>
          <a:prstGeom prst="rect">
            <a:avLst/>
          </a:prstGeom>
          <a:noFill/>
        </p:spPr>
        <p:txBody>
          <a:bodyPr wrap="square" rtlCol="0">
            <a:spAutoFit/>
          </a:bodyPr>
          <a:lstStyle/>
          <a:p>
            <a:pPr algn="l"/>
            <a:r>
              <a:rPr lang="en-US" sz="900" dirty="0">
                <a:solidFill>
                  <a:srgbClr val="202124"/>
                </a:solidFill>
                <a:latin typeface="AR JULIAN" panose="02000000000000000000"/>
              </a:rPr>
              <a:t>?</a:t>
            </a:r>
          </a:p>
        </p:txBody>
      </p:sp>
    </p:spTree>
    <p:extLst>
      <p:ext uri="{BB962C8B-B14F-4D97-AF65-F5344CB8AC3E}">
        <p14:creationId xmlns:p14="http://schemas.microsoft.com/office/powerpoint/2010/main" val="1354446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2019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311123"/>
            <a:ext cx="9144000" cy="4401205"/>
          </a:xfrm>
          <a:prstGeom prst="rect">
            <a:avLst/>
          </a:prstGeom>
          <a:noFill/>
        </p:spPr>
        <p:txBody>
          <a:bodyPr wrap="square" rtlCol="0">
            <a:spAutoFit/>
          </a:bodyPr>
          <a:lstStyle/>
          <a:p>
            <a:pPr algn="l"/>
            <a:r>
              <a:rPr lang="en-US" sz="4000" b="1" baseline="30000" dirty="0">
                <a:latin typeface="AR JULIAN" panose="02000000000000000000"/>
              </a:rPr>
              <a:t>54</a:t>
            </a:r>
            <a:r>
              <a:rPr lang="en-US" sz="4000" dirty="0">
                <a:latin typeface="AR JULIAN" panose="02000000000000000000"/>
              </a:rPr>
              <a:t>Then seizing Him, they led Him away and took Him into the house of the high priest. Peter followed at a distance. </a:t>
            </a:r>
            <a:r>
              <a:rPr lang="en-US" sz="4000" b="1" baseline="30000" dirty="0">
                <a:latin typeface="AR JULIAN" panose="02000000000000000000"/>
              </a:rPr>
              <a:t>55 </a:t>
            </a:r>
            <a:r>
              <a:rPr lang="en-US" sz="4000" dirty="0">
                <a:latin typeface="AR JULIAN" panose="02000000000000000000"/>
              </a:rPr>
              <a:t>And when some there had kindled a fire in the middle of the courtyard and had sat down together, Peter sat down with them. </a:t>
            </a:r>
          </a:p>
        </p:txBody>
      </p:sp>
      <p:sp>
        <p:nvSpPr>
          <p:cNvPr id="11" name="TextBox 10">
            <a:extLst>
              <a:ext uri="{FF2B5EF4-FFF2-40B4-BE49-F238E27FC236}">
                <a16:creationId xmlns:a16="http://schemas.microsoft.com/office/drawing/2014/main" id="{03B7EB6C-2B9E-44B7-B3DC-DE4AA957A78B}"/>
              </a:ext>
            </a:extLst>
          </p:cNvPr>
          <p:cNvSpPr txBox="1"/>
          <p:nvPr/>
        </p:nvSpPr>
        <p:spPr>
          <a:xfrm>
            <a:off x="0" y="16596"/>
            <a:ext cx="9169005" cy="1015663"/>
          </a:xfrm>
          <a:prstGeom prst="rect">
            <a:avLst/>
          </a:prstGeom>
          <a:noFill/>
        </p:spPr>
        <p:txBody>
          <a:bodyPr wrap="square" rtlCol="0">
            <a:spAutoFit/>
          </a:bodyPr>
          <a:lstStyle/>
          <a:p>
            <a:pPr algn="ctr"/>
            <a:r>
              <a:rPr lang="en-US" sz="6000" dirty="0">
                <a:latin typeface="AR JULIAN" panose="02000000000000000000" pitchFamily="2" charset="0"/>
              </a:rPr>
              <a:t>Luke 22:54-62</a:t>
            </a:r>
          </a:p>
        </p:txBody>
      </p:sp>
    </p:spTree>
    <p:extLst>
      <p:ext uri="{BB962C8B-B14F-4D97-AF65-F5344CB8AC3E}">
        <p14:creationId xmlns:p14="http://schemas.microsoft.com/office/powerpoint/2010/main" val="19002552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C0D038-6082-1083-5C70-0BE2E80CDE8C}"/>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03B876DA-A7BD-64B9-C128-BDDE2B7A735E}"/>
              </a:ext>
            </a:extLst>
          </p:cNvPr>
          <p:cNvSpPr txBox="1"/>
          <p:nvPr/>
        </p:nvSpPr>
        <p:spPr>
          <a:xfrm>
            <a:off x="0" y="1311123"/>
            <a:ext cx="9144000" cy="5016758"/>
          </a:xfrm>
          <a:prstGeom prst="rect">
            <a:avLst/>
          </a:prstGeom>
          <a:noFill/>
        </p:spPr>
        <p:txBody>
          <a:bodyPr wrap="square" rtlCol="0">
            <a:spAutoFit/>
          </a:bodyPr>
          <a:lstStyle/>
          <a:p>
            <a:pPr algn="l"/>
            <a:r>
              <a:rPr lang="en-US" sz="4000" b="1" baseline="30000" dirty="0">
                <a:latin typeface="AR JULIAN" panose="02000000000000000000"/>
              </a:rPr>
              <a:t>56 </a:t>
            </a:r>
            <a:r>
              <a:rPr lang="en-US" sz="4000" dirty="0">
                <a:latin typeface="AR JULIAN" panose="02000000000000000000"/>
              </a:rPr>
              <a:t>A servant girl saw him seated there in the firelight. She looked closely at him and said, “This man was with him.”</a:t>
            </a:r>
          </a:p>
          <a:p>
            <a:pPr algn="l"/>
            <a:r>
              <a:rPr lang="en-US" sz="4000" b="1" baseline="30000" dirty="0">
                <a:latin typeface="AR JULIAN" panose="02000000000000000000"/>
              </a:rPr>
              <a:t>57 </a:t>
            </a:r>
            <a:r>
              <a:rPr lang="en-US" sz="4000" dirty="0">
                <a:latin typeface="AR JULIAN" panose="02000000000000000000"/>
              </a:rPr>
              <a:t>But he denied it. “Woman, I don’t know him,” he said.</a:t>
            </a:r>
          </a:p>
          <a:p>
            <a:pPr algn="l"/>
            <a:r>
              <a:rPr lang="en-US" sz="4000" b="1" baseline="30000" dirty="0">
                <a:latin typeface="AR JULIAN" panose="02000000000000000000"/>
              </a:rPr>
              <a:t>58 </a:t>
            </a:r>
            <a:r>
              <a:rPr lang="en-US" sz="4000" dirty="0">
                <a:latin typeface="AR JULIAN" panose="02000000000000000000"/>
              </a:rPr>
              <a:t>A little later someone else saw him and said, “You also are one of them.”</a:t>
            </a:r>
          </a:p>
          <a:p>
            <a:pPr algn="l"/>
            <a:r>
              <a:rPr lang="en-US" sz="4000" dirty="0">
                <a:latin typeface="AR JULIAN" panose="02000000000000000000"/>
              </a:rPr>
              <a:t>“Man, I am not!” Peter replied.</a:t>
            </a:r>
          </a:p>
        </p:txBody>
      </p:sp>
      <p:sp>
        <p:nvSpPr>
          <p:cNvPr id="11" name="TextBox 10">
            <a:extLst>
              <a:ext uri="{FF2B5EF4-FFF2-40B4-BE49-F238E27FC236}">
                <a16:creationId xmlns:a16="http://schemas.microsoft.com/office/drawing/2014/main" id="{A4C0467E-DDAC-55A4-B9C7-AD20C1C8E328}"/>
              </a:ext>
            </a:extLst>
          </p:cNvPr>
          <p:cNvSpPr txBox="1"/>
          <p:nvPr/>
        </p:nvSpPr>
        <p:spPr>
          <a:xfrm>
            <a:off x="0" y="16596"/>
            <a:ext cx="9169005" cy="1015663"/>
          </a:xfrm>
          <a:prstGeom prst="rect">
            <a:avLst/>
          </a:prstGeom>
          <a:noFill/>
        </p:spPr>
        <p:txBody>
          <a:bodyPr wrap="square" rtlCol="0">
            <a:spAutoFit/>
          </a:bodyPr>
          <a:lstStyle/>
          <a:p>
            <a:pPr algn="ctr"/>
            <a:r>
              <a:rPr lang="en-US" sz="6000" dirty="0">
                <a:latin typeface="AR JULIAN" panose="02000000000000000000" pitchFamily="2" charset="0"/>
              </a:rPr>
              <a:t>Luke 22:54-62</a:t>
            </a:r>
          </a:p>
        </p:txBody>
      </p:sp>
    </p:spTree>
    <p:extLst>
      <p:ext uri="{BB962C8B-B14F-4D97-AF65-F5344CB8AC3E}">
        <p14:creationId xmlns:p14="http://schemas.microsoft.com/office/powerpoint/2010/main" val="7147819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8CB4AF-A637-1149-4759-F85BBDEE2B5D}"/>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B3FAA0C0-6177-5AB0-BE0D-1053EAF5EA65}"/>
              </a:ext>
            </a:extLst>
          </p:cNvPr>
          <p:cNvSpPr txBox="1"/>
          <p:nvPr/>
        </p:nvSpPr>
        <p:spPr>
          <a:xfrm>
            <a:off x="0" y="1311123"/>
            <a:ext cx="9144000" cy="4401205"/>
          </a:xfrm>
          <a:prstGeom prst="rect">
            <a:avLst/>
          </a:prstGeom>
          <a:noFill/>
        </p:spPr>
        <p:txBody>
          <a:bodyPr wrap="square" rtlCol="0">
            <a:spAutoFit/>
          </a:bodyPr>
          <a:lstStyle/>
          <a:p>
            <a:pPr algn="l"/>
            <a:r>
              <a:rPr lang="en-US" sz="4000" b="1" baseline="30000" dirty="0">
                <a:latin typeface="AR JULIAN" panose="02000000000000000000"/>
              </a:rPr>
              <a:t>59 </a:t>
            </a:r>
            <a:r>
              <a:rPr lang="en-US" sz="4000" dirty="0">
                <a:latin typeface="AR JULIAN" panose="02000000000000000000"/>
              </a:rPr>
              <a:t>About an hour later another asserted, “Certainly this fellow was with Him, for he is a Galilean.”</a:t>
            </a:r>
          </a:p>
          <a:p>
            <a:pPr algn="l"/>
            <a:r>
              <a:rPr lang="en-US" sz="4000" b="1" baseline="30000" dirty="0">
                <a:latin typeface="AR JULIAN" panose="02000000000000000000"/>
              </a:rPr>
              <a:t>60 </a:t>
            </a:r>
            <a:r>
              <a:rPr lang="en-US" sz="4000" dirty="0">
                <a:latin typeface="AR JULIAN" panose="02000000000000000000"/>
              </a:rPr>
              <a:t>Peter replied, “Man, I don’t know what you’re talking about!” Just as he was speaking, the rooster crowed. </a:t>
            </a:r>
            <a:r>
              <a:rPr lang="en-US" sz="4000" b="1" baseline="30000" dirty="0">
                <a:latin typeface="AR JULIAN" panose="02000000000000000000"/>
              </a:rPr>
              <a:t>61 </a:t>
            </a:r>
            <a:r>
              <a:rPr lang="en-US" sz="4000" dirty="0">
                <a:latin typeface="AR JULIAN" panose="02000000000000000000"/>
              </a:rPr>
              <a:t>The Lord turned and looked straight at Peter. </a:t>
            </a:r>
          </a:p>
        </p:txBody>
      </p:sp>
      <p:sp>
        <p:nvSpPr>
          <p:cNvPr id="11" name="TextBox 10">
            <a:extLst>
              <a:ext uri="{FF2B5EF4-FFF2-40B4-BE49-F238E27FC236}">
                <a16:creationId xmlns:a16="http://schemas.microsoft.com/office/drawing/2014/main" id="{F081ABFD-F285-E107-187D-4C4C8540DA3D}"/>
              </a:ext>
            </a:extLst>
          </p:cNvPr>
          <p:cNvSpPr txBox="1"/>
          <p:nvPr/>
        </p:nvSpPr>
        <p:spPr>
          <a:xfrm>
            <a:off x="0" y="16595"/>
            <a:ext cx="9169005" cy="1015663"/>
          </a:xfrm>
          <a:prstGeom prst="rect">
            <a:avLst/>
          </a:prstGeom>
          <a:noFill/>
        </p:spPr>
        <p:txBody>
          <a:bodyPr wrap="square" rtlCol="0">
            <a:spAutoFit/>
          </a:bodyPr>
          <a:lstStyle/>
          <a:p>
            <a:pPr algn="ctr"/>
            <a:r>
              <a:rPr lang="en-US" sz="6000" dirty="0">
                <a:latin typeface="AR JULIAN" panose="02000000000000000000" pitchFamily="2" charset="0"/>
              </a:rPr>
              <a:t>Luke 22:54-62</a:t>
            </a:r>
          </a:p>
        </p:txBody>
      </p:sp>
    </p:spTree>
    <p:extLst>
      <p:ext uri="{BB962C8B-B14F-4D97-AF65-F5344CB8AC3E}">
        <p14:creationId xmlns:p14="http://schemas.microsoft.com/office/powerpoint/2010/main" val="13634206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E5CEEC-D1F2-1460-ECDA-47302A0C0D14}"/>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73E3E177-4F86-16D1-F3A6-25F8CDC5246A}"/>
              </a:ext>
            </a:extLst>
          </p:cNvPr>
          <p:cNvSpPr txBox="1"/>
          <p:nvPr/>
        </p:nvSpPr>
        <p:spPr>
          <a:xfrm>
            <a:off x="0" y="1311123"/>
            <a:ext cx="9144000" cy="3170099"/>
          </a:xfrm>
          <a:prstGeom prst="rect">
            <a:avLst/>
          </a:prstGeom>
          <a:noFill/>
        </p:spPr>
        <p:txBody>
          <a:bodyPr wrap="square" rtlCol="0">
            <a:spAutoFit/>
          </a:bodyPr>
          <a:lstStyle/>
          <a:p>
            <a:pPr algn="l"/>
            <a:r>
              <a:rPr lang="en-US" sz="4000" dirty="0">
                <a:latin typeface="AR JULIAN" panose="02000000000000000000"/>
              </a:rPr>
              <a:t>Then Peter remembered the word the Lord had spoken to him: “Before the rooster crows today, you will disown Me three times.” </a:t>
            </a:r>
            <a:r>
              <a:rPr lang="en-US" sz="4000" b="1" baseline="30000" dirty="0">
                <a:latin typeface="AR JULIAN" panose="02000000000000000000"/>
              </a:rPr>
              <a:t>62 </a:t>
            </a:r>
            <a:r>
              <a:rPr lang="en-US" sz="4000" dirty="0">
                <a:latin typeface="AR JULIAN" panose="02000000000000000000"/>
              </a:rPr>
              <a:t>And he went outside and wept bitterly.</a:t>
            </a:r>
          </a:p>
        </p:txBody>
      </p:sp>
      <p:sp>
        <p:nvSpPr>
          <p:cNvPr id="11" name="TextBox 10">
            <a:extLst>
              <a:ext uri="{FF2B5EF4-FFF2-40B4-BE49-F238E27FC236}">
                <a16:creationId xmlns:a16="http://schemas.microsoft.com/office/drawing/2014/main" id="{562A9E74-5A28-7A08-3C2C-ED9F00D9D731}"/>
              </a:ext>
            </a:extLst>
          </p:cNvPr>
          <p:cNvSpPr txBox="1"/>
          <p:nvPr/>
        </p:nvSpPr>
        <p:spPr>
          <a:xfrm>
            <a:off x="0" y="16596"/>
            <a:ext cx="9169005" cy="1015663"/>
          </a:xfrm>
          <a:prstGeom prst="rect">
            <a:avLst/>
          </a:prstGeom>
          <a:noFill/>
        </p:spPr>
        <p:txBody>
          <a:bodyPr wrap="square" rtlCol="0">
            <a:spAutoFit/>
          </a:bodyPr>
          <a:lstStyle/>
          <a:p>
            <a:pPr algn="ctr"/>
            <a:r>
              <a:rPr lang="en-US" sz="6000" dirty="0">
                <a:latin typeface="AR JULIAN" panose="02000000000000000000" pitchFamily="2" charset="0"/>
              </a:rPr>
              <a:t>Luke 22:54-62</a:t>
            </a:r>
          </a:p>
        </p:txBody>
      </p:sp>
    </p:spTree>
    <p:extLst>
      <p:ext uri="{BB962C8B-B14F-4D97-AF65-F5344CB8AC3E}">
        <p14:creationId xmlns:p14="http://schemas.microsoft.com/office/powerpoint/2010/main" val="28804658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57312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2D603AAA-7CEF-4C92-88F0-D306EA5EAD7D}"/>
              </a:ext>
            </a:extLst>
          </p:cNvPr>
          <p:cNvSpPr txBox="1"/>
          <p:nvPr/>
        </p:nvSpPr>
        <p:spPr>
          <a:xfrm>
            <a:off x="1" y="1255369"/>
            <a:ext cx="9143999" cy="3785652"/>
          </a:xfrm>
          <a:prstGeom prst="rect">
            <a:avLst/>
          </a:prstGeom>
          <a:noFill/>
        </p:spPr>
        <p:txBody>
          <a:bodyPr wrap="square" rtlCol="0">
            <a:spAutoFit/>
          </a:bodyPr>
          <a:lstStyle/>
          <a:p>
            <a:pPr algn="l"/>
            <a:r>
              <a:rPr lang="en-US" sz="4000" b="1" baseline="30000" dirty="0">
                <a:latin typeface="AR JULIAN" panose="02000000000000000000"/>
              </a:rPr>
              <a:t>1</a:t>
            </a:r>
            <a:r>
              <a:rPr lang="en-US" sz="4000" dirty="0">
                <a:latin typeface="AR JULIAN" panose="02000000000000000000"/>
              </a:rPr>
              <a:t>Early in the morning, all the chief priests and the elders of the people made their plans how to have Jesus executed. </a:t>
            </a:r>
            <a:r>
              <a:rPr lang="en-US" sz="4000" b="1" baseline="30000" dirty="0">
                <a:latin typeface="AR JULIAN" panose="02000000000000000000"/>
              </a:rPr>
              <a:t>2 </a:t>
            </a:r>
            <a:r>
              <a:rPr lang="en-US" sz="4000" dirty="0">
                <a:latin typeface="AR JULIAN" panose="02000000000000000000"/>
              </a:rPr>
              <a:t>So they bound Him, led Him away and handed Him over to Pilate the governor.</a:t>
            </a:r>
          </a:p>
        </p:txBody>
      </p:sp>
      <p:sp>
        <p:nvSpPr>
          <p:cNvPr id="7" name="TextBox 6">
            <a:extLst>
              <a:ext uri="{FF2B5EF4-FFF2-40B4-BE49-F238E27FC236}">
                <a16:creationId xmlns:a16="http://schemas.microsoft.com/office/drawing/2014/main" id="{C21DCAC1-6819-404A-B142-3FA78ED1875E}"/>
              </a:ext>
            </a:extLst>
          </p:cNvPr>
          <p:cNvSpPr txBox="1"/>
          <p:nvPr/>
        </p:nvSpPr>
        <p:spPr>
          <a:xfrm>
            <a:off x="-1" y="18483"/>
            <a:ext cx="9144001" cy="1015663"/>
          </a:xfrm>
          <a:prstGeom prst="rect">
            <a:avLst/>
          </a:prstGeom>
          <a:noFill/>
        </p:spPr>
        <p:txBody>
          <a:bodyPr wrap="square" rtlCol="0">
            <a:spAutoFit/>
          </a:bodyPr>
          <a:lstStyle/>
          <a:p>
            <a:pPr algn="ctr">
              <a:tabLst>
                <a:tab pos="3513535" algn="l"/>
              </a:tabLst>
            </a:pPr>
            <a:r>
              <a:rPr lang="en-US" sz="6000" dirty="0">
                <a:latin typeface="AR JULIAN" panose="02000000000000000000" pitchFamily="2" charset="0"/>
              </a:rPr>
              <a:t>Matthew 27:1-10</a:t>
            </a:r>
          </a:p>
        </p:txBody>
      </p:sp>
    </p:spTree>
    <p:extLst>
      <p:ext uri="{BB962C8B-B14F-4D97-AF65-F5344CB8AC3E}">
        <p14:creationId xmlns:p14="http://schemas.microsoft.com/office/powerpoint/2010/main" val="10554805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6DCB58-159E-1AFF-EEF8-379B7FCF18BD}"/>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24D045AD-2661-1D5A-393B-E9BD9EC5146A}"/>
              </a:ext>
            </a:extLst>
          </p:cNvPr>
          <p:cNvSpPr txBox="1"/>
          <p:nvPr/>
        </p:nvSpPr>
        <p:spPr>
          <a:xfrm>
            <a:off x="1" y="1255369"/>
            <a:ext cx="9143999" cy="5632311"/>
          </a:xfrm>
          <a:prstGeom prst="rect">
            <a:avLst/>
          </a:prstGeom>
          <a:noFill/>
        </p:spPr>
        <p:txBody>
          <a:bodyPr wrap="square" rtlCol="0">
            <a:spAutoFit/>
          </a:bodyPr>
          <a:lstStyle/>
          <a:p>
            <a:pPr algn="l"/>
            <a:r>
              <a:rPr lang="en-US" sz="4000" b="1" baseline="30000" dirty="0">
                <a:latin typeface="AR JULIAN" panose="02000000000000000000"/>
              </a:rPr>
              <a:t>3 </a:t>
            </a:r>
            <a:r>
              <a:rPr lang="en-US" sz="4000" dirty="0">
                <a:latin typeface="AR JULIAN" panose="02000000000000000000"/>
              </a:rPr>
              <a:t>When Judas, who had betrayed Him, saw that Jesus was condemned, he was seized with remorse and returned the thirty pieces of silver to the chief priests and the elders. </a:t>
            </a:r>
            <a:r>
              <a:rPr lang="en-US" sz="4000" b="1" baseline="30000" dirty="0">
                <a:latin typeface="AR JULIAN" panose="02000000000000000000"/>
              </a:rPr>
              <a:t>4 </a:t>
            </a:r>
            <a:r>
              <a:rPr lang="en-US" sz="4000" dirty="0">
                <a:latin typeface="AR JULIAN" panose="02000000000000000000"/>
              </a:rPr>
              <a:t>“I have sinned,” he said, “for I have betrayed innocent blood.”</a:t>
            </a:r>
          </a:p>
          <a:p>
            <a:pPr algn="l"/>
            <a:r>
              <a:rPr lang="en-US" sz="4000" dirty="0">
                <a:latin typeface="AR JULIAN" panose="02000000000000000000"/>
              </a:rPr>
              <a:t>“What is that to us?” they replied. “That’s your responsibility.”</a:t>
            </a:r>
          </a:p>
        </p:txBody>
      </p:sp>
      <p:sp>
        <p:nvSpPr>
          <p:cNvPr id="7" name="TextBox 6">
            <a:extLst>
              <a:ext uri="{FF2B5EF4-FFF2-40B4-BE49-F238E27FC236}">
                <a16:creationId xmlns:a16="http://schemas.microsoft.com/office/drawing/2014/main" id="{C4D03446-A9B2-D393-A0D5-DE9F6E56D9C2}"/>
              </a:ext>
            </a:extLst>
          </p:cNvPr>
          <p:cNvSpPr txBox="1"/>
          <p:nvPr/>
        </p:nvSpPr>
        <p:spPr>
          <a:xfrm>
            <a:off x="-1" y="18482"/>
            <a:ext cx="9144001" cy="1015663"/>
          </a:xfrm>
          <a:prstGeom prst="rect">
            <a:avLst/>
          </a:prstGeom>
          <a:noFill/>
        </p:spPr>
        <p:txBody>
          <a:bodyPr wrap="square" rtlCol="0">
            <a:spAutoFit/>
          </a:bodyPr>
          <a:lstStyle/>
          <a:p>
            <a:pPr algn="ctr">
              <a:tabLst>
                <a:tab pos="3513535" algn="l"/>
              </a:tabLst>
            </a:pPr>
            <a:r>
              <a:rPr lang="en-US" sz="6000" dirty="0">
                <a:latin typeface="AR JULIAN" panose="02000000000000000000" pitchFamily="2" charset="0"/>
              </a:rPr>
              <a:t>Matthew 27:1-10</a:t>
            </a:r>
          </a:p>
        </p:txBody>
      </p:sp>
    </p:spTree>
    <p:extLst>
      <p:ext uri="{BB962C8B-B14F-4D97-AF65-F5344CB8AC3E}">
        <p14:creationId xmlns:p14="http://schemas.microsoft.com/office/powerpoint/2010/main" val="29607459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467845-7D44-C03E-B718-7D5E02329378}"/>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293E5941-D293-60F1-61E5-45EF95D674E6}"/>
              </a:ext>
            </a:extLst>
          </p:cNvPr>
          <p:cNvSpPr txBox="1"/>
          <p:nvPr/>
        </p:nvSpPr>
        <p:spPr>
          <a:xfrm>
            <a:off x="1" y="1255369"/>
            <a:ext cx="9143999" cy="5632311"/>
          </a:xfrm>
          <a:prstGeom prst="rect">
            <a:avLst/>
          </a:prstGeom>
          <a:noFill/>
        </p:spPr>
        <p:txBody>
          <a:bodyPr wrap="square" rtlCol="0">
            <a:spAutoFit/>
          </a:bodyPr>
          <a:lstStyle/>
          <a:p>
            <a:pPr algn="l"/>
            <a:r>
              <a:rPr lang="en-US" sz="4000" b="1" baseline="30000" dirty="0">
                <a:latin typeface="AR JULIAN" panose="02000000000000000000"/>
              </a:rPr>
              <a:t>5 </a:t>
            </a:r>
            <a:r>
              <a:rPr lang="en-US" sz="4000" dirty="0">
                <a:latin typeface="AR JULIAN" panose="02000000000000000000"/>
              </a:rPr>
              <a:t>So Judas threw the money into the temple and left. Then he went away and hanged himself.</a:t>
            </a:r>
          </a:p>
          <a:p>
            <a:pPr algn="l"/>
            <a:r>
              <a:rPr lang="en-US" sz="4000" b="1" baseline="30000" dirty="0">
                <a:latin typeface="AR JULIAN" panose="02000000000000000000"/>
              </a:rPr>
              <a:t>6 </a:t>
            </a:r>
            <a:r>
              <a:rPr lang="en-US" sz="4000" dirty="0">
                <a:latin typeface="AR JULIAN" panose="02000000000000000000"/>
              </a:rPr>
              <a:t>The chief priests picked up the coins and said, “It is against the law to put this into the treasury, since it is blood money.” </a:t>
            </a:r>
            <a:r>
              <a:rPr lang="en-US" sz="4000" b="1" baseline="30000" dirty="0">
                <a:latin typeface="AR JULIAN" panose="02000000000000000000"/>
              </a:rPr>
              <a:t>7 </a:t>
            </a:r>
            <a:r>
              <a:rPr lang="en-US" sz="4000" dirty="0">
                <a:latin typeface="AR JULIAN" panose="02000000000000000000"/>
              </a:rPr>
              <a:t>So they decided to use the money to buy the potter’s field as a burial place for foreigners. </a:t>
            </a:r>
          </a:p>
        </p:txBody>
      </p:sp>
      <p:sp>
        <p:nvSpPr>
          <p:cNvPr id="7" name="TextBox 6">
            <a:extLst>
              <a:ext uri="{FF2B5EF4-FFF2-40B4-BE49-F238E27FC236}">
                <a16:creationId xmlns:a16="http://schemas.microsoft.com/office/drawing/2014/main" id="{A6A10736-5BDE-0CB8-F9FD-1452AAF87D55}"/>
              </a:ext>
            </a:extLst>
          </p:cNvPr>
          <p:cNvSpPr txBox="1"/>
          <p:nvPr/>
        </p:nvSpPr>
        <p:spPr>
          <a:xfrm>
            <a:off x="-1" y="18483"/>
            <a:ext cx="9144001" cy="1015663"/>
          </a:xfrm>
          <a:prstGeom prst="rect">
            <a:avLst/>
          </a:prstGeom>
          <a:noFill/>
        </p:spPr>
        <p:txBody>
          <a:bodyPr wrap="square" rtlCol="0">
            <a:spAutoFit/>
          </a:bodyPr>
          <a:lstStyle/>
          <a:p>
            <a:pPr algn="ctr">
              <a:tabLst>
                <a:tab pos="3513535" algn="l"/>
              </a:tabLst>
            </a:pPr>
            <a:r>
              <a:rPr lang="en-US" sz="6000" dirty="0">
                <a:latin typeface="AR JULIAN" panose="02000000000000000000" pitchFamily="2" charset="0"/>
              </a:rPr>
              <a:t>Matthew 27:1-10</a:t>
            </a:r>
          </a:p>
        </p:txBody>
      </p:sp>
    </p:spTree>
    <p:extLst>
      <p:ext uri="{BB962C8B-B14F-4D97-AF65-F5344CB8AC3E}">
        <p14:creationId xmlns:p14="http://schemas.microsoft.com/office/powerpoint/2010/main" val="28973762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93371D-DE5A-1C32-DB1F-86473A665E28}"/>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AFC8697A-CAB9-5EF9-7003-53E238E267EA}"/>
              </a:ext>
            </a:extLst>
          </p:cNvPr>
          <p:cNvSpPr txBox="1"/>
          <p:nvPr/>
        </p:nvSpPr>
        <p:spPr>
          <a:xfrm>
            <a:off x="1" y="1255369"/>
            <a:ext cx="9143999" cy="5016758"/>
          </a:xfrm>
          <a:prstGeom prst="rect">
            <a:avLst/>
          </a:prstGeom>
          <a:noFill/>
        </p:spPr>
        <p:txBody>
          <a:bodyPr wrap="square" rtlCol="0">
            <a:spAutoFit/>
          </a:bodyPr>
          <a:lstStyle/>
          <a:p>
            <a:pPr algn="l"/>
            <a:r>
              <a:rPr lang="en-US" sz="4000" b="1" baseline="30000" dirty="0">
                <a:latin typeface="AR JULIAN" panose="02000000000000000000"/>
              </a:rPr>
              <a:t>8 </a:t>
            </a:r>
            <a:r>
              <a:rPr lang="en-US" sz="4000" dirty="0">
                <a:latin typeface="AR JULIAN" panose="02000000000000000000"/>
              </a:rPr>
              <a:t>That is why it has been called the Field of Blood to this day. </a:t>
            </a:r>
            <a:r>
              <a:rPr lang="en-US" sz="4000" b="1" baseline="30000" dirty="0">
                <a:latin typeface="AR JULIAN" panose="02000000000000000000"/>
              </a:rPr>
              <a:t>9 </a:t>
            </a:r>
            <a:r>
              <a:rPr lang="en-US" sz="4000" dirty="0">
                <a:latin typeface="AR JULIAN" panose="02000000000000000000"/>
              </a:rPr>
              <a:t>Then what was spoken by Jeremiah the prophet was fulfilled: “They took the thirty pieces of silver, the price set on Him by the people of Israel, </a:t>
            </a:r>
            <a:r>
              <a:rPr lang="en-US" sz="4000" b="1" baseline="30000" dirty="0">
                <a:latin typeface="AR JULIAN" panose="02000000000000000000"/>
              </a:rPr>
              <a:t>10 </a:t>
            </a:r>
            <a:r>
              <a:rPr lang="en-US" sz="4000" dirty="0">
                <a:latin typeface="AR JULIAN" panose="02000000000000000000"/>
              </a:rPr>
              <a:t>and they used them to buy the potter’s field, as the Lord commanded me.”</a:t>
            </a:r>
          </a:p>
        </p:txBody>
      </p:sp>
      <p:sp>
        <p:nvSpPr>
          <p:cNvPr id="7" name="TextBox 6">
            <a:extLst>
              <a:ext uri="{FF2B5EF4-FFF2-40B4-BE49-F238E27FC236}">
                <a16:creationId xmlns:a16="http://schemas.microsoft.com/office/drawing/2014/main" id="{3DCED2C5-F9C2-920D-A95A-07EB2C7D39B0}"/>
              </a:ext>
            </a:extLst>
          </p:cNvPr>
          <p:cNvSpPr txBox="1"/>
          <p:nvPr/>
        </p:nvSpPr>
        <p:spPr>
          <a:xfrm>
            <a:off x="-1" y="18482"/>
            <a:ext cx="9144001" cy="1015663"/>
          </a:xfrm>
          <a:prstGeom prst="rect">
            <a:avLst/>
          </a:prstGeom>
          <a:noFill/>
        </p:spPr>
        <p:txBody>
          <a:bodyPr wrap="square" rtlCol="0">
            <a:spAutoFit/>
          </a:bodyPr>
          <a:lstStyle/>
          <a:p>
            <a:pPr algn="ctr">
              <a:tabLst>
                <a:tab pos="3513535" algn="l"/>
              </a:tabLst>
            </a:pPr>
            <a:r>
              <a:rPr lang="en-US" sz="6000" dirty="0">
                <a:latin typeface="AR JULIAN" panose="02000000000000000000" pitchFamily="2" charset="0"/>
              </a:rPr>
              <a:t>Matthew 27:1-10</a:t>
            </a:r>
          </a:p>
        </p:txBody>
      </p:sp>
    </p:spTree>
    <p:extLst>
      <p:ext uri="{BB962C8B-B14F-4D97-AF65-F5344CB8AC3E}">
        <p14:creationId xmlns:p14="http://schemas.microsoft.com/office/powerpoint/2010/main" val="26796608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1719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5591" y="1146250"/>
            <a:ext cx="9128409" cy="5632311"/>
          </a:xfrm>
          <a:prstGeom prst="rect">
            <a:avLst/>
          </a:prstGeom>
          <a:noFill/>
        </p:spPr>
        <p:txBody>
          <a:bodyPr wrap="square" rtlCol="0">
            <a:spAutoFit/>
          </a:bodyPr>
          <a:lstStyle/>
          <a:p>
            <a:pPr algn="l"/>
            <a:r>
              <a:rPr lang="en-US" sz="4000" b="1" baseline="30000" dirty="0">
                <a:latin typeface="AR JULIAN" panose="02000000000000000000"/>
                <a:cs typeface="Aldhabi" panose="01000000000000000000" pitchFamily="2" charset="-78"/>
              </a:rPr>
              <a:t>1</a:t>
            </a:r>
            <a:r>
              <a:rPr lang="en-US" sz="4000" dirty="0">
                <a:latin typeface="AR JULIAN" panose="02000000000000000000"/>
                <a:cs typeface="Aldhabi" panose="01000000000000000000" pitchFamily="2" charset="-78"/>
              </a:rPr>
              <a:t>Then the whole assembly rose and led Him off to Pilate. </a:t>
            </a:r>
            <a:r>
              <a:rPr lang="en-US" sz="4000" b="1" baseline="30000" dirty="0">
                <a:latin typeface="AR JULIAN" panose="02000000000000000000"/>
                <a:cs typeface="Aldhabi" panose="01000000000000000000" pitchFamily="2" charset="-78"/>
              </a:rPr>
              <a:t>2 </a:t>
            </a:r>
            <a:r>
              <a:rPr lang="en-US" sz="4000" dirty="0">
                <a:latin typeface="AR JULIAN" panose="02000000000000000000"/>
                <a:cs typeface="Aldhabi" panose="01000000000000000000" pitchFamily="2" charset="-78"/>
              </a:rPr>
              <a:t>And they began to accuse Him, saying, “We have found this man subverting our nation. He opposes payment of taxes to Caesar and claims to be Messiah, a king.”</a:t>
            </a:r>
          </a:p>
          <a:p>
            <a:pPr algn="l"/>
            <a:r>
              <a:rPr lang="en-US" sz="4000" b="1" baseline="30000" dirty="0">
                <a:latin typeface="AR JULIAN" panose="02000000000000000000"/>
                <a:cs typeface="Aldhabi" panose="01000000000000000000" pitchFamily="2" charset="-78"/>
              </a:rPr>
              <a:t>3 </a:t>
            </a:r>
            <a:r>
              <a:rPr lang="en-US" sz="4000" dirty="0">
                <a:latin typeface="AR JULIAN" panose="02000000000000000000"/>
                <a:cs typeface="Aldhabi" panose="01000000000000000000" pitchFamily="2" charset="-78"/>
              </a:rPr>
              <a:t>So Pilate asked Jesus, “Are you the king of the Jews?”</a:t>
            </a:r>
          </a:p>
          <a:p>
            <a:pPr algn="l"/>
            <a:r>
              <a:rPr lang="en-US" sz="4000" dirty="0">
                <a:latin typeface="AR JULIAN" panose="02000000000000000000"/>
                <a:cs typeface="Aldhabi" panose="01000000000000000000" pitchFamily="2" charset="-78"/>
              </a:rPr>
              <a:t>“You have said so,” Jesus replied.</a:t>
            </a:r>
          </a:p>
        </p:txBody>
      </p:sp>
      <p:sp>
        <p:nvSpPr>
          <p:cNvPr id="9" name="TextBox 8">
            <a:extLst>
              <a:ext uri="{FF2B5EF4-FFF2-40B4-BE49-F238E27FC236}">
                <a16:creationId xmlns:a16="http://schemas.microsoft.com/office/drawing/2014/main" id="{85F6D279-3C22-4A9F-B82D-DA09FE475EF4}"/>
              </a:ext>
            </a:extLst>
          </p:cNvPr>
          <p:cNvSpPr txBox="1"/>
          <p:nvPr/>
        </p:nvSpPr>
        <p:spPr>
          <a:xfrm>
            <a:off x="15589" y="0"/>
            <a:ext cx="9128411" cy="1015663"/>
          </a:xfrm>
          <a:prstGeom prst="rect">
            <a:avLst/>
          </a:prstGeom>
          <a:noFill/>
        </p:spPr>
        <p:txBody>
          <a:bodyPr wrap="square" rtlCol="0">
            <a:spAutoFit/>
          </a:bodyPr>
          <a:lstStyle/>
          <a:p>
            <a:pPr algn="ctr"/>
            <a:r>
              <a:rPr lang="en-US" sz="6000" dirty="0">
                <a:latin typeface="AR JULIAN" panose="02000000000000000000" pitchFamily="2" charset="0"/>
              </a:rPr>
              <a:t>Luke 23:1-12</a:t>
            </a:r>
          </a:p>
        </p:txBody>
      </p:sp>
    </p:spTree>
    <p:extLst>
      <p:ext uri="{BB962C8B-B14F-4D97-AF65-F5344CB8AC3E}">
        <p14:creationId xmlns:p14="http://schemas.microsoft.com/office/powerpoint/2010/main" val="15111140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51DAFE-E638-6D50-ACB1-3A26E9301A65}"/>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9C27FE56-C576-260D-8A7B-68B534AE1ABB}"/>
              </a:ext>
            </a:extLst>
          </p:cNvPr>
          <p:cNvSpPr txBox="1"/>
          <p:nvPr/>
        </p:nvSpPr>
        <p:spPr>
          <a:xfrm>
            <a:off x="15591" y="1146250"/>
            <a:ext cx="9128409" cy="5632311"/>
          </a:xfrm>
          <a:prstGeom prst="rect">
            <a:avLst/>
          </a:prstGeom>
          <a:noFill/>
        </p:spPr>
        <p:txBody>
          <a:bodyPr wrap="square" rtlCol="0">
            <a:spAutoFit/>
          </a:bodyPr>
          <a:lstStyle/>
          <a:p>
            <a:pPr algn="l"/>
            <a:r>
              <a:rPr lang="en-US" sz="4000" b="1" baseline="30000" dirty="0">
                <a:latin typeface="AR JULIAN" panose="02000000000000000000"/>
                <a:cs typeface="Aldhabi" panose="01000000000000000000" pitchFamily="2" charset="-78"/>
              </a:rPr>
              <a:t>4 </a:t>
            </a:r>
            <a:r>
              <a:rPr lang="en-US" sz="4000" dirty="0">
                <a:latin typeface="AR JULIAN" panose="02000000000000000000"/>
                <a:cs typeface="Aldhabi" panose="01000000000000000000" pitchFamily="2" charset="-78"/>
              </a:rPr>
              <a:t>Then Pilate announced to the chief priests and the crowd, “I find no basis for a charge against this man.”</a:t>
            </a:r>
          </a:p>
          <a:p>
            <a:pPr algn="l"/>
            <a:r>
              <a:rPr lang="en-US" sz="4000" b="1" baseline="30000" dirty="0">
                <a:latin typeface="AR JULIAN" panose="02000000000000000000"/>
                <a:cs typeface="Aldhabi" panose="01000000000000000000" pitchFamily="2" charset="-78"/>
              </a:rPr>
              <a:t>5 </a:t>
            </a:r>
            <a:r>
              <a:rPr lang="en-US" sz="4000" dirty="0">
                <a:latin typeface="AR JULIAN" panose="02000000000000000000"/>
                <a:cs typeface="Aldhabi" panose="01000000000000000000" pitchFamily="2" charset="-78"/>
              </a:rPr>
              <a:t>But they insisted, “He stirs up the people all over Judea by His teaching. He started in Galilee and has come all the way here.”</a:t>
            </a:r>
          </a:p>
          <a:p>
            <a:pPr algn="l"/>
            <a:r>
              <a:rPr lang="en-US" sz="4000" b="1" baseline="30000" dirty="0">
                <a:latin typeface="AR JULIAN" panose="02000000000000000000"/>
                <a:cs typeface="Aldhabi" panose="01000000000000000000" pitchFamily="2" charset="-78"/>
              </a:rPr>
              <a:t>6 </a:t>
            </a:r>
            <a:r>
              <a:rPr lang="en-US" sz="4000" dirty="0">
                <a:latin typeface="AR JULIAN" panose="02000000000000000000"/>
                <a:cs typeface="Aldhabi" panose="01000000000000000000" pitchFamily="2" charset="-78"/>
              </a:rPr>
              <a:t>On hearing this, Pilate asked if the man was a Galilean. </a:t>
            </a:r>
          </a:p>
        </p:txBody>
      </p:sp>
      <p:sp>
        <p:nvSpPr>
          <p:cNvPr id="9" name="TextBox 8">
            <a:extLst>
              <a:ext uri="{FF2B5EF4-FFF2-40B4-BE49-F238E27FC236}">
                <a16:creationId xmlns:a16="http://schemas.microsoft.com/office/drawing/2014/main" id="{731480EC-159C-BA13-2DF9-6C1EE7F22238}"/>
              </a:ext>
            </a:extLst>
          </p:cNvPr>
          <p:cNvSpPr txBox="1"/>
          <p:nvPr/>
        </p:nvSpPr>
        <p:spPr>
          <a:xfrm>
            <a:off x="0" y="4403"/>
            <a:ext cx="9128411" cy="1015663"/>
          </a:xfrm>
          <a:prstGeom prst="rect">
            <a:avLst/>
          </a:prstGeom>
          <a:noFill/>
        </p:spPr>
        <p:txBody>
          <a:bodyPr wrap="square" rtlCol="0">
            <a:spAutoFit/>
          </a:bodyPr>
          <a:lstStyle/>
          <a:p>
            <a:pPr algn="ctr"/>
            <a:r>
              <a:rPr lang="en-US" sz="6000" dirty="0">
                <a:latin typeface="AR JULIAN" panose="02000000000000000000" pitchFamily="2" charset="0"/>
              </a:rPr>
              <a:t>Luke 23:1-12</a:t>
            </a:r>
          </a:p>
        </p:txBody>
      </p:sp>
    </p:spTree>
    <p:extLst>
      <p:ext uri="{BB962C8B-B14F-4D97-AF65-F5344CB8AC3E}">
        <p14:creationId xmlns:p14="http://schemas.microsoft.com/office/powerpoint/2010/main" val="15997755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0AB284-E61A-E495-83ED-1B9F394E1B43}"/>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87387039-1E32-3FF4-8C9D-C97480A25F2F}"/>
              </a:ext>
            </a:extLst>
          </p:cNvPr>
          <p:cNvSpPr txBox="1"/>
          <p:nvPr/>
        </p:nvSpPr>
        <p:spPr>
          <a:xfrm>
            <a:off x="15591" y="1146250"/>
            <a:ext cx="9128409" cy="5632311"/>
          </a:xfrm>
          <a:prstGeom prst="rect">
            <a:avLst/>
          </a:prstGeom>
          <a:noFill/>
        </p:spPr>
        <p:txBody>
          <a:bodyPr wrap="square" rtlCol="0">
            <a:spAutoFit/>
          </a:bodyPr>
          <a:lstStyle/>
          <a:p>
            <a:pPr algn="l"/>
            <a:r>
              <a:rPr lang="en-US" sz="4000" b="1" baseline="30000" dirty="0">
                <a:latin typeface="AR JULIAN" panose="02000000000000000000"/>
                <a:cs typeface="Aldhabi" panose="01000000000000000000" pitchFamily="2" charset="-78"/>
              </a:rPr>
              <a:t>7 </a:t>
            </a:r>
            <a:r>
              <a:rPr lang="en-US" sz="4000" dirty="0">
                <a:latin typeface="AR JULIAN" panose="02000000000000000000"/>
                <a:cs typeface="Aldhabi" panose="01000000000000000000" pitchFamily="2" charset="-78"/>
              </a:rPr>
              <a:t>When he learned that Jesus was under Herod’s jurisdiction, he sent Him to Herod, who was also in Jerusalem at that time.</a:t>
            </a:r>
          </a:p>
          <a:p>
            <a:pPr algn="l"/>
            <a:r>
              <a:rPr lang="en-US" sz="4000" b="1" baseline="30000" dirty="0">
                <a:latin typeface="AR JULIAN" panose="02000000000000000000"/>
                <a:cs typeface="Aldhabi" panose="01000000000000000000" pitchFamily="2" charset="-78"/>
              </a:rPr>
              <a:t>8 </a:t>
            </a:r>
            <a:r>
              <a:rPr lang="en-US" sz="4000" dirty="0">
                <a:latin typeface="AR JULIAN" panose="02000000000000000000"/>
                <a:cs typeface="Aldhabi" panose="01000000000000000000" pitchFamily="2" charset="-78"/>
              </a:rPr>
              <a:t>When Herod saw Jesus, he was greatly pleased, because for a long time he had been wanting to see Him. From what he had heard about Him; he hoped to see Him perform a sign of some sort. </a:t>
            </a:r>
          </a:p>
        </p:txBody>
      </p:sp>
      <p:sp>
        <p:nvSpPr>
          <p:cNvPr id="9" name="TextBox 8">
            <a:extLst>
              <a:ext uri="{FF2B5EF4-FFF2-40B4-BE49-F238E27FC236}">
                <a16:creationId xmlns:a16="http://schemas.microsoft.com/office/drawing/2014/main" id="{877312BC-AA9F-7B88-AEBA-92766D6DE0A5}"/>
              </a:ext>
            </a:extLst>
          </p:cNvPr>
          <p:cNvSpPr txBox="1"/>
          <p:nvPr/>
        </p:nvSpPr>
        <p:spPr>
          <a:xfrm>
            <a:off x="0" y="19153"/>
            <a:ext cx="9128411" cy="1015663"/>
          </a:xfrm>
          <a:prstGeom prst="rect">
            <a:avLst/>
          </a:prstGeom>
          <a:noFill/>
        </p:spPr>
        <p:txBody>
          <a:bodyPr wrap="square" rtlCol="0">
            <a:spAutoFit/>
          </a:bodyPr>
          <a:lstStyle/>
          <a:p>
            <a:pPr algn="ctr"/>
            <a:r>
              <a:rPr lang="en-US" sz="6000" dirty="0">
                <a:latin typeface="AR JULIAN" panose="02000000000000000000" pitchFamily="2" charset="0"/>
              </a:rPr>
              <a:t>Luke 23:1-12</a:t>
            </a:r>
          </a:p>
        </p:txBody>
      </p:sp>
    </p:spTree>
    <p:extLst>
      <p:ext uri="{BB962C8B-B14F-4D97-AF65-F5344CB8AC3E}">
        <p14:creationId xmlns:p14="http://schemas.microsoft.com/office/powerpoint/2010/main" val="18364025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FF0BD6-3059-DAB5-0C42-1F2D10967DBF}"/>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A4A56E16-9692-38CE-C349-6BC47E61C04B}"/>
              </a:ext>
            </a:extLst>
          </p:cNvPr>
          <p:cNvSpPr txBox="1"/>
          <p:nvPr/>
        </p:nvSpPr>
        <p:spPr>
          <a:xfrm>
            <a:off x="15591" y="1146250"/>
            <a:ext cx="9128409" cy="5016758"/>
          </a:xfrm>
          <a:prstGeom prst="rect">
            <a:avLst/>
          </a:prstGeom>
          <a:noFill/>
        </p:spPr>
        <p:txBody>
          <a:bodyPr wrap="square" rtlCol="0">
            <a:spAutoFit/>
          </a:bodyPr>
          <a:lstStyle/>
          <a:p>
            <a:pPr algn="l"/>
            <a:r>
              <a:rPr lang="en-US" sz="4000" b="1" baseline="30000" dirty="0">
                <a:latin typeface="AR JULIAN" panose="02000000000000000000"/>
                <a:cs typeface="Aldhabi" panose="01000000000000000000" pitchFamily="2" charset="-78"/>
              </a:rPr>
              <a:t>9 </a:t>
            </a:r>
            <a:r>
              <a:rPr lang="en-US" sz="4000" dirty="0">
                <a:latin typeface="AR JULIAN" panose="02000000000000000000"/>
                <a:cs typeface="Aldhabi" panose="01000000000000000000" pitchFamily="2" charset="-78"/>
              </a:rPr>
              <a:t>He plied Him with many questions, but Jesus gave him no answer. </a:t>
            </a:r>
            <a:r>
              <a:rPr lang="en-US" sz="4000" b="1" baseline="30000" dirty="0">
                <a:latin typeface="AR JULIAN" panose="02000000000000000000"/>
                <a:cs typeface="Aldhabi" panose="01000000000000000000" pitchFamily="2" charset="-78"/>
              </a:rPr>
              <a:t>10 </a:t>
            </a:r>
            <a:r>
              <a:rPr lang="en-US" sz="4000" dirty="0">
                <a:latin typeface="AR JULIAN" panose="02000000000000000000"/>
                <a:cs typeface="Aldhabi" panose="01000000000000000000" pitchFamily="2" charset="-78"/>
              </a:rPr>
              <a:t>The chief priests and the teachers of the law were standing there, vehemently accusing Him. </a:t>
            </a:r>
            <a:r>
              <a:rPr lang="en-US" sz="4000" b="1" baseline="30000" dirty="0">
                <a:latin typeface="AR JULIAN" panose="02000000000000000000"/>
                <a:cs typeface="Aldhabi" panose="01000000000000000000" pitchFamily="2" charset="-78"/>
              </a:rPr>
              <a:t>11 </a:t>
            </a:r>
            <a:r>
              <a:rPr lang="en-US" sz="4000" dirty="0">
                <a:latin typeface="AR JULIAN" panose="02000000000000000000"/>
                <a:cs typeface="Aldhabi" panose="01000000000000000000" pitchFamily="2" charset="-78"/>
              </a:rPr>
              <a:t>Then Herod and his soldiers ridiculed and mocked Him. Dressing Him in an elegant robe, they sent Him back to Pilate. </a:t>
            </a:r>
          </a:p>
        </p:txBody>
      </p:sp>
      <p:sp>
        <p:nvSpPr>
          <p:cNvPr id="9" name="TextBox 8">
            <a:extLst>
              <a:ext uri="{FF2B5EF4-FFF2-40B4-BE49-F238E27FC236}">
                <a16:creationId xmlns:a16="http://schemas.microsoft.com/office/drawing/2014/main" id="{71F94258-56B7-10FC-2EB6-9F8CB61D882A}"/>
              </a:ext>
            </a:extLst>
          </p:cNvPr>
          <p:cNvSpPr txBox="1"/>
          <p:nvPr/>
        </p:nvSpPr>
        <p:spPr>
          <a:xfrm>
            <a:off x="0" y="19156"/>
            <a:ext cx="9128411" cy="1015663"/>
          </a:xfrm>
          <a:prstGeom prst="rect">
            <a:avLst/>
          </a:prstGeom>
          <a:noFill/>
        </p:spPr>
        <p:txBody>
          <a:bodyPr wrap="square" rtlCol="0">
            <a:spAutoFit/>
          </a:bodyPr>
          <a:lstStyle/>
          <a:p>
            <a:pPr algn="ctr"/>
            <a:r>
              <a:rPr lang="en-US" sz="6000" dirty="0">
                <a:latin typeface="AR JULIAN" panose="02000000000000000000" pitchFamily="2" charset="0"/>
              </a:rPr>
              <a:t>Luke 23:1-12</a:t>
            </a:r>
          </a:p>
        </p:txBody>
      </p:sp>
    </p:spTree>
    <p:extLst>
      <p:ext uri="{BB962C8B-B14F-4D97-AF65-F5344CB8AC3E}">
        <p14:creationId xmlns:p14="http://schemas.microsoft.com/office/powerpoint/2010/main" val="2749442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9BA538-CAE6-2BD4-F2C8-C0C115EA5ED4}"/>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DAA990FB-5FCC-3B17-F737-814B6C9AA126}"/>
              </a:ext>
            </a:extLst>
          </p:cNvPr>
          <p:cNvSpPr txBox="1"/>
          <p:nvPr/>
        </p:nvSpPr>
        <p:spPr>
          <a:xfrm>
            <a:off x="15591" y="1146250"/>
            <a:ext cx="9128409" cy="1938992"/>
          </a:xfrm>
          <a:prstGeom prst="rect">
            <a:avLst/>
          </a:prstGeom>
          <a:noFill/>
        </p:spPr>
        <p:txBody>
          <a:bodyPr wrap="square" rtlCol="0">
            <a:spAutoFit/>
          </a:bodyPr>
          <a:lstStyle/>
          <a:p>
            <a:pPr algn="l"/>
            <a:r>
              <a:rPr lang="en-US" sz="4000" b="1" baseline="30000" dirty="0">
                <a:latin typeface="AR JULIAN" panose="02000000000000000000"/>
                <a:cs typeface="Aldhabi" panose="01000000000000000000" pitchFamily="2" charset="-78"/>
              </a:rPr>
              <a:t>12 </a:t>
            </a:r>
            <a:r>
              <a:rPr lang="en-US" sz="4000" dirty="0">
                <a:latin typeface="AR JULIAN" panose="02000000000000000000"/>
                <a:cs typeface="Aldhabi" panose="01000000000000000000" pitchFamily="2" charset="-78"/>
              </a:rPr>
              <a:t>That day Herod and Pilate became friends—before this they had been enemies.</a:t>
            </a:r>
          </a:p>
        </p:txBody>
      </p:sp>
      <p:sp>
        <p:nvSpPr>
          <p:cNvPr id="9" name="TextBox 8">
            <a:extLst>
              <a:ext uri="{FF2B5EF4-FFF2-40B4-BE49-F238E27FC236}">
                <a16:creationId xmlns:a16="http://schemas.microsoft.com/office/drawing/2014/main" id="{1E56D126-1F10-837E-2A8B-732FBCBECB97}"/>
              </a:ext>
            </a:extLst>
          </p:cNvPr>
          <p:cNvSpPr txBox="1"/>
          <p:nvPr/>
        </p:nvSpPr>
        <p:spPr>
          <a:xfrm>
            <a:off x="15591" y="12603"/>
            <a:ext cx="9128411" cy="1015663"/>
          </a:xfrm>
          <a:prstGeom prst="rect">
            <a:avLst/>
          </a:prstGeom>
          <a:noFill/>
        </p:spPr>
        <p:txBody>
          <a:bodyPr wrap="square" rtlCol="0">
            <a:spAutoFit/>
          </a:bodyPr>
          <a:lstStyle/>
          <a:p>
            <a:pPr algn="ctr"/>
            <a:r>
              <a:rPr lang="en-US" sz="6000" dirty="0">
                <a:latin typeface="AR JULIAN" panose="02000000000000000000" pitchFamily="2" charset="0"/>
              </a:rPr>
              <a:t>Luke 23:1-12</a:t>
            </a:r>
          </a:p>
        </p:txBody>
      </p:sp>
    </p:spTree>
    <p:extLst>
      <p:ext uri="{BB962C8B-B14F-4D97-AF65-F5344CB8AC3E}">
        <p14:creationId xmlns:p14="http://schemas.microsoft.com/office/powerpoint/2010/main" val="35732212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02791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37805"/>
            <a:ext cx="9144000" cy="5632311"/>
          </a:xfrm>
          <a:prstGeom prst="rect">
            <a:avLst/>
          </a:prstGeom>
          <a:noFill/>
        </p:spPr>
        <p:txBody>
          <a:bodyPr wrap="square" rtlCol="0">
            <a:spAutoFit/>
          </a:bodyPr>
          <a:lstStyle/>
          <a:p>
            <a:pPr algn="l"/>
            <a:r>
              <a:rPr lang="en-US" sz="4000" b="1" baseline="30000" dirty="0">
                <a:latin typeface="AR JULIAN" panose="02000000000000000000"/>
              </a:rPr>
              <a:t>15</a:t>
            </a:r>
            <a:r>
              <a:rPr lang="en-US" sz="4000" dirty="0">
                <a:latin typeface="AR JULIAN" panose="02000000000000000000"/>
              </a:rPr>
              <a:t>Now it was the governor’s custom at the festival to release a prisoner chosen by the crowd. </a:t>
            </a:r>
            <a:r>
              <a:rPr lang="en-US" sz="4000" b="1" baseline="30000" dirty="0">
                <a:latin typeface="AR JULIAN" panose="02000000000000000000"/>
              </a:rPr>
              <a:t>16 </a:t>
            </a:r>
            <a:r>
              <a:rPr lang="en-US" sz="4000" dirty="0">
                <a:latin typeface="AR JULIAN" panose="02000000000000000000"/>
              </a:rPr>
              <a:t>At that time they had a well-known prisoner whose name was Jesus Barabbas. </a:t>
            </a:r>
            <a:r>
              <a:rPr lang="en-US" sz="4000" b="1" baseline="30000" dirty="0">
                <a:latin typeface="AR JULIAN" panose="02000000000000000000"/>
              </a:rPr>
              <a:t>17 </a:t>
            </a:r>
            <a:r>
              <a:rPr lang="en-US" sz="4000" dirty="0">
                <a:latin typeface="AR JULIAN" panose="02000000000000000000"/>
              </a:rPr>
              <a:t>So when the crowd had gathered, Pilate asked them, “Which one do you want me to release to you: Jesus Barabbas, or Jesus who is called the Messiah?” </a:t>
            </a:r>
          </a:p>
        </p:txBody>
      </p:sp>
      <p:sp>
        <p:nvSpPr>
          <p:cNvPr id="9" name="TextBox 8">
            <a:extLst>
              <a:ext uri="{FF2B5EF4-FFF2-40B4-BE49-F238E27FC236}">
                <a16:creationId xmlns:a16="http://schemas.microsoft.com/office/drawing/2014/main" id="{BD0F7704-FA95-4344-997D-BDFADA187998}"/>
              </a:ext>
            </a:extLst>
          </p:cNvPr>
          <p:cNvSpPr txBox="1"/>
          <p:nvPr/>
        </p:nvSpPr>
        <p:spPr>
          <a:xfrm>
            <a:off x="-2" y="18906"/>
            <a:ext cx="9144002" cy="1015663"/>
          </a:xfrm>
          <a:prstGeom prst="rect">
            <a:avLst/>
          </a:prstGeom>
          <a:noFill/>
        </p:spPr>
        <p:txBody>
          <a:bodyPr wrap="square" rtlCol="0">
            <a:spAutoFit/>
          </a:bodyPr>
          <a:lstStyle/>
          <a:p>
            <a:pPr algn="ctr"/>
            <a:r>
              <a:rPr lang="en-US" sz="6000" dirty="0">
                <a:latin typeface="AR JULIAN" panose="02000000000000000000" pitchFamily="2" charset="0"/>
              </a:rPr>
              <a:t>Matthew 27:15-26</a:t>
            </a:r>
          </a:p>
        </p:txBody>
      </p:sp>
    </p:spTree>
    <p:extLst>
      <p:ext uri="{BB962C8B-B14F-4D97-AF65-F5344CB8AC3E}">
        <p14:creationId xmlns:p14="http://schemas.microsoft.com/office/powerpoint/2010/main" val="36089095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73AD94-A447-9A11-36B6-412467DFFD8A}"/>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0AB9A737-439B-3652-E2FC-A50F0FF9AD7E}"/>
              </a:ext>
            </a:extLst>
          </p:cNvPr>
          <p:cNvSpPr txBox="1"/>
          <p:nvPr/>
        </p:nvSpPr>
        <p:spPr>
          <a:xfrm>
            <a:off x="0" y="1137805"/>
            <a:ext cx="9144000" cy="4401205"/>
          </a:xfrm>
          <a:prstGeom prst="rect">
            <a:avLst/>
          </a:prstGeom>
          <a:noFill/>
        </p:spPr>
        <p:txBody>
          <a:bodyPr wrap="square" rtlCol="0">
            <a:spAutoFit/>
          </a:bodyPr>
          <a:lstStyle/>
          <a:p>
            <a:pPr algn="l"/>
            <a:r>
              <a:rPr lang="en-US" sz="4000" b="1" baseline="30000" dirty="0">
                <a:latin typeface="AR JULIAN" panose="02000000000000000000"/>
              </a:rPr>
              <a:t>18 </a:t>
            </a:r>
            <a:r>
              <a:rPr lang="en-US" sz="4000" dirty="0">
                <a:latin typeface="AR JULIAN" panose="02000000000000000000"/>
              </a:rPr>
              <a:t>For he knew it was out of self-interest that they had handed Jesus over to him.</a:t>
            </a:r>
          </a:p>
          <a:p>
            <a:pPr algn="l"/>
            <a:r>
              <a:rPr lang="en-US" sz="4000" b="1" baseline="30000" dirty="0">
                <a:latin typeface="AR JULIAN" panose="02000000000000000000"/>
              </a:rPr>
              <a:t>19 </a:t>
            </a:r>
            <a:r>
              <a:rPr lang="en-US" sz="4000" dirty="0">
                <a:latin typeface="AR JULIAN" panose="02000000000000000000"/>
              </a:rPr>
              <a:t>While Pilate was sitting on the judge’s seat, his wife sent him this message: “Don’t have anything to do with that innocent man, for I have suffered a great deal today in a dream because of Him.”</a:t>
            </a:r>
          </a:p>
        </p:txBody>
      </p:sp>
      <p:sp>
        <p:nvSpPr>
          <p:cNvPr id="9" name="TextBox 8">
            <a:extLst>
              <a:ext uri="{FF2B5EF4-FFF2-40B4-BE49-F238E27FC236}">
                <a16:creationId xmlns:a16="http://schemas.microsoft.com/office/drawing/2014/main" id="{BD4241DC-1C58-C179-C17C-DDD62858B1AA}"/>
              </a:ext>
            </a:extLst>
          </p:cNvPr>
          <p:cNvSpPr txBox="1"/>
          <p:nvPr/>
        </p:nvSpPr>
        <p:spPr>
          <a:xfrm>
            <a:off x="-2" y="18906"/>
            <a:ext cx="9144002" cy="1015663"/>
          </a:xfrm>
          <a:prstGeom prst="rect">
            <a:avLst/>
          </a:prstGeom>
          <a:noFill/>
        </p:spPr>
        <p:txBody>
          <a:bodyPr wrap="square" rtlCol="0">
            <a:spAutoFit/>
          </a:bodyPr>
          <a:lstStyle/>
          <a:p>
            <a:pPr algn="ctr"/>
            <a:r>
              <a:rPr lang="en-US" sz="6000" dirty="0">
                <a:latin typeface="AR JULIAN" panose="02000000000000000000" pitchFamily="2" charset="0"/>
              </a:rPr>
              <a:t>Matthew 27:15-26</a:t>
            </a:r>
          </a:p>
        </p:txBody>
      </p:sp>
    </p:spTree>
    <p:extLst>
      <p:ext uri="{BB962C8B-B14F-4D97-AF65-F5344CB8AC3E}">
        <p14:creationId xmlns:p14="http://schemas.microsoft.com/office/powerpoint/2010/main" val="18460655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EBDC1B-13D6-4BFC-43C0-0060A4D37B0B}"/>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2CE3426E-4C77-E946-6542-5BA224895091}"/>
              </a:ext>
            </a:extLst>
          </p:cNvPr>
          <p:cNvSpPr txBox="1"/>
          <p:nvPr/>
        </p:nvSpPr>
        <p:spPr>
          <a:xfrm>
            <a:off x="0" y="1137805"/>
            <a:ext cx="9144000" cy="5632311"/>
          </a:xfrm>
          <a:prstGeom prst="rect">
            <a:avLst/>
          </a:prstGeom>
          <a:noFill/>
        </p:spPr>
        <p:txBody>
          <a:bodyPr wrap="square" rtlCol="0">
            <a:spAutoFit/>
          </a:bodyPr>
          <a:lstStyle/>
          <a:p>
            <a:pPr algn="l"/>
            <a:r>
              <a:rPr lang="en-US" sz="4000" b="1" baseline="30000" dirty="0">
                <a:latin typeface="AR JULIAN" panose="02000000000000000000"/>
              </a:rPr>
              <a:t>20 </a:t>
            </a:r>
            <a:r>
              <a:rPr lang="en-US" sz="4000" dirty="0">
                <a:latin typeface="AR JULIAN" panose="02000000000000000000"/>
              </a:rPr>
              <a:t>But the chief priests and the elders persuaded the crowd to ask for Barabbas and to have Jesus executed.</a:t>
            </a:r>
          </a:p>
          <a:p>
            <a:pPr algn="l"/>
            <a:r>
              <a:rPr lang="en-US" sz="4000" b="1" baseline="30000" dirty="0">
                <a:latin typeface="AR JULIAN" panose="02000000000000000000"/>
              </a:rPr>
              <a:t>21 </a:t>
            </a:r>
            <a:r>
              <a:rPr lang="en-US" sz="4000" dirty="0">
                <a:latin typeface="AR JULIAN" panose="02000000000000000000"/>
              </a:rPr>
              <a:t>“Which of the two do you want me to release to you?” asked the governor.</a:t>
            </a:r>
          </a:p>
          <a:p>
            <a:pPr algn="l"/>
            <a:r>
              <a:rPr lang="en-US" sz="4000" dirty="0">
                <a:latin typeface="AR JULIAN" panose="02000000000000000000"/>
              </a:rPr>
              <a:t>“Barabbas,” they answered.</a:t>
            </a:r>
          </a:p>
          <a:p>
            <a:pPr algn="l"/>
            <a:r>
              <a:rPr lang="en-US" sz="4000" b="1" baseline="30000" dirty="0">
                <a:latin typeface="AR JULIAN" panose="02000000000000000000"/>
              </a:rPr>
              <a:t>22 </a:t>
            </a:r>
            <a:r>
              <a:rPr lang="en-US" sz="4000" dirty="0">
                <a:latin typeface="AR JULIAN" panose="02000000000000000000"/>
              </a:rPr>
              <a:t>“What shall I do, then, with Jesus who is called the Messiah?” Pilate asked.</a:t>
            </a:r>
          </a:p>
          <a:p>
            <a:pPr algn="l"/>
            <a:r>
              <a:rPr lang="en-US" sz="4000" dirty="0">
                <a:latin typeface="AR JULIAN" panose="02000000000000000000"/>
              </a:rPr>
              <a:t>They all answered, “Crucify him!”</a:t>
            </a:r>
          </a:p>
        </p:txBody>
      </p:sp>
      <p:sp>
        <p:nvSpPr>
          <p:cNvPr id="9" name="TextBox 8">
            <a:extLst>
              <a:ext uri="{FF2B5EF4-FFF2-40B4-BE49-F238E27FC236}">
                <a16:creationId xmlns:a16="http://schemas.microsoft.com/office/drawing/2014/main" id="{953BB683-54B1-9B11-EF88-84A8C5987925}"/>
              </a:ext>
            </a:extLst>
          </p:cNvPr>
          <p:cNvSpPr txBox="1"/>
          <p:nvPr/>
        </p:nvSpPr>
        <p:spPr>
          <a:xfrm>
            <a:off x="-2" y="18906"/>
            <a:ext cx="9144002" cy="1015663"/>
          </a:xfrm>
          <a:prstGeom prst="rect">
            <a:avLst/>
          </a:prstGeom>
          <a:noFill/>
        </p:spPr>
        <p:txBody>
          <a:bodyPr wrap="square" rtlCol="0">
            <a:spAutoFit/>
          </a:bodyPr>
          <a:lstStyle/>
          <a:p>
            <a:pPr algn="ctr"/>
            <a:r>
              <a:rPr lang="en-US" sz="6000" dirty="0">
                <a:latin typeface="AR JULIAN" panose="02000000000000000000" pitchFamily="2" charset="0"/>
              </a:rPr>
              <a:t>Matthew 27:15-26</a:t>
            </a:r>
          </a:p>
        </p:txBody>
      </p:sp>
    </p:spTree>
    <p:extLst>
      <p:ext uri="{BB962C8B-B14F-4D97-AF65-F5344CB8AC3E}">
        <p14:creationId xmlns:p14="http://schemas.microsoft.com/office/powerpoint/2010/main" val="9072943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C3734D-8FD0-17D7-F1EE-AEB973833633}"/>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DA67A6FD-D523-5293-69E5-8258733BC854}"/>
              </a:ext>
            </a:extLst>
          </p:cNvPr>
          <p:cNvSpPr txBox="1"/>
          <p:nvPr/>
        </p:nvSpPr>
        <p:spPr>
          <a:xfrm>
            <a:off x="0" y="1137805"/>
            <a:ext cx="9144000" cy="5016758"/>
          </a:xfrm>
          <a:prstGeom prst="rect">
            <a:avLst/>
          </a:prstGeom>
          <a:noFill/>
        </p:spPr>
        <p:txBody>
          <a:bodyPr wrap="square" rtlCol="0">
            <a:spAutoFit/>
          </a:bodyPr>
          <a:lstStyle/>
          <a:p>
            <a:pPr algn="l"/>
            <a:r>
              <a:rPr lang="en-US" sz="4000" b="1" baseline="30000" dirty="0">
                <a:latin typeface="AR JULIAN" panose="02000000000000000000"/>
              </a:rPr>
              <a:t>23 </a:t>
            </a:r>
            <a:r>
              <a:rPr lang="en-US" sz="4000" dirty="0">
                <a:latin typeface="AR JULIAN" panose="02000000000000000000"/>
              </a:rPr>
              <a:t>“Why? What crime has he committed?” asked Pilate.</a:t>
            </a:r>
          </a:p>
          <a:p>
            <a:pPr algn="l"/>
            <a:r>
              <a:rPr lang="en-US" sz="4000" dirty="0">
                <a:latin typeface="AR JULIAN" panose="02000000000000000000"/>
              </a:rPr>
              <a:t>But they shouted all the louder, “Crucify him!”</a:t>
            </a:r>
          </a:p>
          <a:p>
            <a:pPr algn="l"/>
            <a:r>
              <a:rPr lang="en-US" sz="4000" b="1" baseline="30000" dirty="0">
                <a:latin typeface="AR JULIAN" panose="02000000000000000000"/>
              </a:rPr>
              <a:t>24 </a:t>
            </a:r>
            <a:r>
              <a:rPr lang="en-US" sz="4000" dirty="0">
                <a:latin typeface="AR JULIAN" panose="02000000000000000000"/>
              </a:rPr>
              <a:t>When Pilate saw that he was getting nowhere, but that instead an uproar was starting, he took water and washed his hands in front of the crowd. </a:t>
            </a:r>
          </a:p>
        </p:txBody>
      </p:sp>
      <p:sp>
        <p:nvSpPr>
          <p:cNvPr id="9" name="TextBox 8">
            <a:extLst>
              <a:ext uri="{FF2B5EF4-FFF2-40B4-BE49-F238E27FC236}">
                <a16:creationId xmlns:a16="http://schemas.microsoft.com/office/drawing/2014/main" id="{65492B63-497E-2120-FB0A-CFECBC314A52}"/>
              </a:ext>
            </a:extLst>
          </p:cNvPr>
          <p:cNvSpPr txBox="1"/>
          <p:nvPr/>
        </p:nvSpPr>
        <p:spPr>
          <a:xfrm>
            <a:off x="-2" y="18906"/>
            <a:ext cx="9144002" cy="1015663"/>
          </a:xfrm>
          <a:prstGeom prst="rect">
            <a:avLst/>
          </a:prstGeom>
          <a:noFill/>
        </p:spPr>
        <p:txBody>
          <a:bodyPr wrap="square" rtlCol="0">
            <a:spAutoFit/>
          </a:bodyPr>
          <a:lstStyle/>
          <a:p>
            <a:pPr algn="ctr"/>
            <a:r>
              <a:rPr lang="en-US" sz="6000" dirty="0">
                <a:latin typeface="AR JULIAN" panose="02000000000000000000" pitchFamily="2" charset="0"/>
              </a:rPr>
              <a:t>Matthew 27:15-26</a:t>
            </a:r>
          </a:p>
        </p:txBody>
      </p:sp>
    </p:spTree>
    <p:extLst>
      <p:ext uri="{BB962C8B-B14F-4D97-AF65-F5344CB8AC3E}">
        <p14:creationId xmlns:p14="http://schemas.microsoft.com/office/powerpoint/2010/main" val="2303958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B9A31-058A-5F6F-DBF5-1A55F09BE9E0}"/>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27533FE4-304A-550A-19D7-D134F7ED85C2}"/>
              </a:ext>
            </a:extLst>
          </p:cNvPr>
          <p:cNvSpPr txBox="1"/>
          <p:nvPr/>
        </p:nvSpPr>
        <p:spPr>
          <a:xfrm>
            <a:off x="0" y="1137805"/>
            <a:ext cx="9144000" cy="5016758"/>
          </a:xfrm>
          <a:prstGeom prst="rect">
            <a:avLst/>
          </a:prstGeom>
          <a:noFill/>
        </p:spPr>
        <p:txBody>
          <a:bodyPr wrap="square" rtlCol="0">
            <a:spAutoFit/>
          </a:bodyPr>
          <a:lstStyle/>
          <a:p>
            <a:pPr algn="l"/>
            <a:r>
              <a:rPr lang="en-US" sz="4000" dirty="0">
                <a:latin typeface="AR JULIAN" panose="02000000000000000000"/>
              </a:rPr>
              <a:t>“I am innocent of this man’s blood,” he said. “It is your responsibility!”</a:t>
            </a:r>
          </a:p>
          <a:p>
            <a:pPr algn="l"/>
            <a:r>
              <a:rPr lang="en-US" sz="4000" b="1" baseline="30000" dirty="0">
                <a:latin typeface="AR JULIAN" panose="02000000000000000000"/>
              </a:rPr>
              <a:t>25 </a:t>
            </a:r>
            <a:r>
              <a:rPr lang="en-US" sz="4000" dirty="0">
                <a:latin typeface="AR JULIAN" panose="02000000000000000000"/>
              </a:rPr>
              <a:t>All the people answered, “His blood is on us and on our children!”</a:t>
            </a:r>
          </a:p>
          <a:p>
            <a:pPr algn="l"/>
            <a:r>
              <a:rPr lang="en-US" sz="4000" b="1" baseline="30000" dirty="0">
                <a:latin typeface="AR JULIAN" panose="02000000000000000000"/>
              </a:rPr>
              <a:t>26 </a:t>
            </a:r>
            <a:r>
              <a:rPr lang="en-US" sz="4000" dirty="0">
                <a:latin typeface="AR JULIAN" panose="02000000000000000000"/>
              </a:rPr>
              <a:t>Then he released Barabbas to them. But he had Jesus flogged, and handed Him over to be crucified.</a:t>
            </a:r>
          </a:p>
          <a:p>
            <a:pPr algn="l"/>
            <a:endParaRPr lang="en-US" sz="4000" dirty="0">
              <a:latin typeface="AR JULIAN" panose="02000000000000000000"/>
            </a:endParaRPr>
          </a:p>
        </p:txBody>
      </p:sp>
      <p:sp>
        <p:nvSpPr>
          <p:cNvPr id="9" name="TextBox 8">
            <a:extLst>
              <a:ext uri="{FF2B5EF4-FFF2-40B4-BE49-F238E27FC236}">
                <a16:creationId xmlns:a16="http://schemas.microsoft.com/office/drawing/2014/main" id="{CA0E3182-BB76-76DD-EED9-6F179B5D7395}"/>
              </a:ext>
            </a:extLst>
          </p:cNvPr>
          <p:cNvSpPr txBox="1"/>
          <p:nvPr/>
        </p:nvSpPr>
        <p:spPr>
          <a:xfrm>
            <a:off x="-2" y="18906"/>
            <a:ext cx="9144002" cy="1015663"/>
          </a:xfrm>
          <a:prstGeom prst="rect">
            <a:avLst/>
          </a:prstGeom>
          <a:noFill/>
        </p:spPr>
        <p:txBody>
          <a:bodyPr wrap="square" rtlCol="0">
            <a:spAutoFit/>
          </a:bodyPr>
          <a:lstStyle/>
          <a:p>
            <a:pPr algn="ctr"/>
            <a:r>
              <a:rPr lang="en-US" sz="6000" dirty="0">
                <a:latin typeface="AR JULIAN" panose="02000000000000000000" pitchFamily="2" charset="0"/>
              </a:rPr>
              <a:t>Matthew 27:15-26</a:t>
            </a:r>
          </a:p>
        </p:txBody>
      </p:sp>
    </p:spTree>
    <p:extLst>
      <p:ext uri="{BB962C8B-B14F-4D97-AF65-F5344CB8AC3E}">
        <p14:creationId xmlns:p14="http://schemas.microsoft.com/office/powerpoint/2010/main" val="37704309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02106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307821"/>
            <a:ext cx="9144000" cy="5632311"/>
          </a:xfrm>
          <a:prstGeom prst="rect">
            <a:avLst/>
          </a:prstGeom>
          <a:noFill/>
        </p:spPr>
        <p:txBody>
          <a:bodyPr wrap="square" rtlCol="0">
            <a:spAutoFit/>
          </a:bodyPr>
          <a:lstStyle/>
          <a:p>
            <a:r>
              <a:rPr lang="en-US" sz="4000" b="1" baseline="30000" dirty="0">
                <a:latin typeface="AR JULIAN" panose="02000000000000000000"/>
              </a:rPr>
              <a:t>27</a:t>
            </a:r>
            <a:r>
              <a:rPr lang="en-US" sz="4000" dirty="0">
                <a:latin typeface="AR JULIAN" panose="02000000000000000000"/>
              </a:rPr>
              <a:t>Then the governor’s soldiers took Jesus into the Praetorium and gathered the whole company of soldiers around Him. </a:t>
            </a:r>
            <a:r>
              <a:rPr lang="en-US" sz="4000" b="1" baseline="30000" dirty="0">
                <a:latin typeface="AR JULIAN" panose="02000000000000000000"/>
              </a:rPr>
              <a:t>28 </a:t>
            </a:r>
            <a:r>
              <a:rPr lang="en-US" sz="4000" dirty="0">
                <a:latin typeface="AR JULIAN" panose="02000000000000000000"/>
              </a:rPr>
              <a:t>They stripped Him and put a scarlet robe on Him, </a:t>
            </a:r>
            <a:r>
              <a:rPr lang="en-US" sz="4000" b="1" baseline="30000" dirty="0">
                <a:latin typeface="AR JULIAN" panose="02000000000000000000"/>
              </a:rPr>
              <a:t>29 </a:t>
            </a:r>
            <a:r>
              <a:rPr lang="en-US" sz="4000" dirty="0">
                <a:latin typeface="AR JULIAN" panose="02000000000000000000"/>
              </a:rPr>
              <a:t>and then twisted together a crown of thorns and set it on His head. They put a staff in His right hand. Then they knelt in front of Him and mocked Him. </a:t>
            </a:r>
          </a:p>
        </p:txBody>
      </p:sp>
      <p:sp>
        <p:nvSpPr>
          <p:cNvPr id="9" name="TextBox 8">
            <a:extLst>
              <a:ext uri="{FF2B5EF4-FFF2-40B4-BE49-F238E27FC236}">
                <a16:creationId xmlns:a16="http://schemas.microsoft.com/office/drawing/2014/main" id="{9CA86BE9-1DE0-49E2-AA91-D3C9563BDFAB}"/>
              </a:ext>
            </a:extLst>
          </p:cNvPr>
          <p:cNvSpPr txBox="1"/>
          <p:nvPr/>
        </p:nvSpPr>
        <p:spPr>
          <a:xfrm>
            <a:off x="-2" y="0"/>
            <a:ext cx="9144002" cy="1015663"/>
          </a:xfrm>
          <a:prstGeom prst="rect">
            <a:avLst/>
          </a:prstGeom>
          <a:noFill/>
        </p:spPr>
        <p:txBody>
          <a:bodyPr wrap="square" rtlCol="0">
            <a:spAutoFit/>
          </a:bodyPr>
          <a:lstStyle/>
          <a:p>
            <a:pPr algn="ctr"/>
            <a:r>
              <a:rPr lang="en-US" sz="6000" dirty="0">
                <a:latin typeface="AR JULIAN" panose="02000000000000000000" pitchFamily="2" charset="0"/>
              </a:rPr>
              <a:t>Matthew 27:27-34</a:t>
            </a:r>
          </a:p>
        </p:txBody>
      </p:sp>
    </p:spTree>
    <p:extLst>
      <p:ext uri="{BB962C8B-B14F-4D97-AF65-F5344CB8AC3E}">
        <p14:creationId xmlns:p14="http://schemas.microsoft.com/office/powerpoint/2010/main" val="20067663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CB057A-42ED-A56E-F55A-B62855DDC4AC}"/>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5CB8966C-B2EA-EE25-7B1F-DE7DA686542D}"/>
              </a:ext>
            </a:extLst>
          </p:cNvPr>
          <p:cNvSpPr txBox="1"/>
          <p:nvPr/>
        </p:nvSpPr>
        <p:spPr>
          <a:xfrm>
            <a:off x="0" y="1307821"/>
            <a:ext cx="9144000" cy="5632311"/>
          </a:xfrm>
          <a:prstGeom prst="rect">
            <a:avLst/>
          </a:prstGeom>
          <a:noFill/>
        </p:spPr>
        <p:txBody>
          <a:bodyPr wrap="square" rtlCol="0">
            <a:spAutoFit/>
          </a:bodyPr>
          <a:lstStyle/>
          <a:p>
            <a:r>
              <a:rPr lang="en-US" sz="4000" dirty="0">
                <a:latin typeface="AR JULIAN" panose="02000000000000000000"/>
              </a:rPr>
              <a:t>“Hail, king of the Jews!” they said. </a:t>
            </a:r>
            <a:r>
              <a:rPr lang="en-US" sz="4000" b="1" baseline="30000" dirty="0">
                <a:latin typeface="AR JULIAN" panose="02000000000000000000"/>
              </a:rPr>
              <a:t>30 </a:t>
            </a:r>
            <a:r>
              <a:rPr lang="en-US" sz="4000" dirty="0">
                <a:latin typeface="AR JULIAN" panose="02000000000000000000"/>
              </a:rPr>
              <a:t>They spit on Him, and took the staff and struck Him on the head again and again. </a:t>
            </a:r>
            <a:r>
              <a:rPr lang="en-US" sz="4000" b="1" baseline="30000" dirty="0">
                <a:latin typeface="AR JULIAN" panose="02000000000000000000"/>
              </a:rPr>
              <a:t>31 </a:t>
            </a:r>
            <a:r>
              <a:rPr lang="en-US" sz="4000" dirty="0">
                <a:latin typeface="AR JULIAN" panose="02000000000000000000"/>
              </a:rPr>
              <a:t>After they had mocked Him, they took off the robe and put His own clothes on Him. Then they led him away to crucify Him. As they were going out, they met a man from Cyrene, named Simon, and they forced him to carry the cross. </a:t>
            </a:r>
          </a:p>
        </p:txBody>
      </p:sp>
      <p:sp>
        <p:nvSpPr>
          <p:cNvPr id="9" name="TextBox 8">
            <a:extLst>
              <a:ext uri="{FF2B5EF4-FFF2-40B4-BE49-F238E27FC236}">
                <a16:creationId xmlns:a16="http://schemas.microsoft.com/office/drawing/2014/main" id="{1872B0B1-356B-7861-712E-AAC022F99FCF}"/>
              </a:ext>
            </a:extLst>
          </p:cNvPr>
          <p:cNvSpPr txBox="1"/>
          <p:nvPr/>
        </p:nvSpPr>
        <p:spPr>
          <a:xfrm>
            <a:off x="-2" y="0"/>
            <a:ext cx="9144002" cy="1015663"/>
          </a:xfrm>
          <a:prstGeom prst="rect">
            <a:avLst/>
          </a:prstGeom>
          <a:noFill/>
        </p:spPr>
        <p:txBody>
          <a:bodyPr wrap="square" rtlCol="0">
            <a:spAutoFit/>
          </a:bodyPr>
          <a:lstStyle/>
          <a:p>
            <a:pPr algn="ctr"/>
            <a:r>
              <a:rPr lang="en-US" sz="6000" dirty="0">
                <a:latin typeface="AR JULIAN" panose="02000000000000000000" pitchFamily="2" charset="0"/>
              </a:rPr>
              <a:t>Matthew 27:27-34</a:t>
            </a:r>
          </a:p>
        </p:txBody>
      </p:sp>
    </p:spTree>
    <p:extLst>
      <p:ext uri="{BB962C8B-B14F-4D97-AF65-F5344CB8AC3E}">
        <p14:creationId xmlns:p14="http://schemas.microsoft.com/office/powerpoint/2010/main" val="26054457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13E0C-3C08-EFF0-705B-5CACCAE0CB62}"/>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1D4AE3F0-AB12-2801-5FC4-79767AF87164}"/>
              </a:ext>
            </a:extLst>
          </p:cNvPr>
          <p:cNvSpPr txBox="1"/>
          <p:nvPr/>
        </p:nvSpPr>
        <p:spPr>
          <a:xfrm>
            <a:off x="0" y="1307821"/>
            <a:ext cx="9144000" cy="3170099"/>
          </a:xfrm>
          <a:prstGeom prst="rect">
            <a:avLst/>
          </a:prstGeom>
          <a:noFill/>
        </p:spPr>
        <p:txBody>
          <a:bodyPr wrap="square" rtlCol="0">
            <a:spAutoFit/>
          </a:bodyPr>
          <a:lstStyle/>
          <a:p>
            <a:r>
              <a:rPr lang="en-US" sz="4000" b="1" baseline="30000" dirty="0">
                <a:latin typeface="AR JULIAN" panose="02000000000000000000"/>
              </a:rPr>
              <a:t>33 </a:t>
            </a:r>
            <a:r>
              <a:rPr lang="en-US" sz="4000" dirty="0">
                <a:latin typeface="AR JULIAN" panose="02000000000000000000"/>
              </a:rPr>
              <a:t>They came to a place called Golgotha (which means “the place of the skull”). </a:t>
            </a:r>
            <a:r>
              <a:rPr lang="en-US" sz="4000" b="1" baseline="30000" dirty="0">
                <a:latin typeface="AR JULIAN" panose="02000000000000000000"/>
              </a:rPr>
              <a:t>34 </a:t>
            </a:r>
            <a:r>
              <a:rPr lang="en-US" sz="4000" dirty="0">
                <a:latin typeface="AR JULIAN" panose="02000000000000000000"/>
              </a:rPr>
              <a:t>There they offered Jesus wine to drink, mixed with gall; but after tasting it, He refused to drink it. </a:t>
            </a:r>
          </a:p>
        </p:txBody>
      </p:sp>
      <p:sp>
        <p:nvSpPr>
          <p:cNvPr id="9" name="TextBox 8">
            <a:extLst>
              <a:ext uri="{FF2B5EF4-FFF2-40B4-BE49-F238E27FC236}">
                <a16:creationId xmlns:a16="http://schemas.microsoft.com/office/drawing/2014/main" id="{7B786C10-A9F7-B00D-BB3E-6E6885FC432B}"/>
              </a:ext>
            </a:extLst>
          </p:cNvPr>
          <p:cNvSpPr txBox="1"/>
          <p:nvPr/>
        </p:nvSpPr>
        <p:spPr>
          <a:xfrm>
            <a:off x="-2" y="0"/>
            <a:ext cx="9144002" cy="1015663"/>
          </a:xfrm>
          <a:prstGeom prst="rect">
            <a:avLst/>
          </a:prstGeom>
          <a:noFill/>
        </p:spPr>
        <p:txBody>
          <a:bodyPr wrap="square" rtlCol="0">
            <a:spAutoFit/>
          </a:bodyPr>
          <a:lstStyle/>
          <a:p>
            <a:pPr algn="ctr"/>
            <a:r>
              <a:rPr lang="en-US" sz="6000" dirty="0">
                <a:latin typeface="AR JULIAN" panose="02000000000000000000" pitchFamily="2" charset="0"/>
              </a:rPr>
              <a:t>Matthew 27:27-34</a:t>
            </a:r>
          </a:p>
        </p:txBody>
      </p:sp>
    </p:spTree>
    <p:extLst>
      <p:ext uri="{BB962C8B-B14F-4D97-AF65-F5344CB8AC3E}">
        <p14:creationId xmlns:p14="http://schemas.microsoft.com/office/powerpoint/2010/main" val="120511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83372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231272"/>
            <a:ext cx="9144000" cy="5632311"/>
          </a:xfrm>
          <a:prstGeom prst="rect">
            <a:avLst/>
          </a:prstGeom>
          <a:noFill/>
        </p:spPr>
        <p:txBody>
          <a:bodyPr wrap="square" rtlCol="0">
            <a:spAutoFit/>
          </a:bodyPr>
          <a:lstStyle/>
          <a:p>
            <a:pPr algn="l"/>
            <a:r>
              <a:rPr lang="en-US" sz="4000" dirty="0">
                <a:latin typeface="AR JULIAN" panose="02000000000000000000"/>
              </a:rPr>
              <a:t>There they crucified Him, and with Him two others—one on each side and Jesus in the middle.</a:t>
            </a:r>
          </a:p>
          <a:p>
            <a:pPr algn="l"/>
            <a:r>
              <a:rPr lang="en-US" sz="4000" b="1" baseline="30000" dirty="0">
                <a:latin typeface="AR JULIAN" panose="02000000000000000000"/>
              </a:rPr>
              <a:t>19 </a:t>
            </a:r>
            <a:r>
              <a:rPr lang="en-US" sz="4000" dirty="0">
                <a:latin typeface="AR JULIAN" panose="02000000000000000000"/>
              </a:rPr>
              <a:t>Pilate had a notice prepared and fastened to the cross. It read: </a:t>
            </a:r>
            <a:r>
              <a:rPr lang="en-US" sz="4000" cap="small" dirty="0" err="1">
                <a:latin typeface="AR JULIAN" panose="02000000000000000000"/>
              </a:rPr>
              <a:t>jesus</a:t>
            </a:r>
            <a:r>
              <a:rPr lang="en-US" sz="4000" cap="small" dirty="0">
                <a:latin typeface="AR JULIAN" panose="02000000000000000000"/>
              </a:rPr>
              <a:t> of </a:t>
            </a:r>
            <a:r>
              <a:rPr lang="en-US" sz="4000" cap="small" dirty="0" err="1">
                <a:latin typeface="AR JULIAN" panose="02000000000000000000"/>
              </a:rPr>
              <a:t>nazareth</a:t>
            </a:r>
            <a:r>
              <a:rPr lang="en-US" sz="4000" dirty="0">
                <a:latin typeface="AR JULIAN" panose="02000000000000000000"/>
              </a:rPr>
              <a:t>, </a:t>
            </a:r>
            <a:r>
              <a:rPr lang="en-US" sz="4000" cap="small" dirty="0">
                <a:latin typeface="AR JULIAN" panose="02000000000000000000"/>
              </a:rPr>
              <a:t>the king of the </a:t>
            </a:r>
            <a:r>
              <a:rPr lang="en-US" sz="4000" cap="small" dirty="0" err="1">
                <a:latin typeface="AR JULIAN" panose="02000000000000000000"/>
              </a:rPr>
              <a:t>jews</a:t>
            </a:r>
            <a:r>
              <a:rPr lang="en-US" sz="4000" dirty="0">
                <a:latin typeface="AR JULIAN" panose="02000000000000000000"/>
              </a:rPr>
              <a:t>. </a:t>
            </a:r>
            <a:r>
              <a:rPr lang="en-US" sz="4000" b="1" baseline="30000" dirty="0">
                <a:latin typeface="AR JULIAN" panose="02000000000000000000"/>
              </a:rPr>
              <a:t>20 </a:t>
            </a:r>
            <a:r>
              <a:rPr lang="en-US" sz="4000" dirty="0">
                <a:latin typeface="AR JULIAN" panose="02000000000000000000"/>
              </a:rPr>
              <a:t>Many of the Jews read this sign, for the place where Jesus was crucified was near the city, </a:t>
            </a:r>
          </a:p>
        </p:txBody>
      </p:sp>
      <p:sp>
        <p:nvSpPr>
          <p:cNvPr id="9" name="TextBox 8">
            <a:extLst>
              <a:ext uri="{FF2B5EF4-FFF2-40B4-BE49-F238E27FC236}">
                <a16:creationId xmlns:a16="http://schemas.microsoft.com/office/drawing/2014/main" id="{CEE18BB9-7910-4D17-8AAB-2F6413FCDB9C}"/>
              </a:ext>
            </a:extLst>
          </p:cNvPr>
          <p:cNvSpPr txBox="1"/>
          <p:nvPr/>
        </p:nvSpPr>
        <p:spPr>
          <a:xfrm>
            <a:off x="0" y="16599"/>
            <a:ext cx="9144002" cy="1015663"/>
          </a:xfrm>
          <a:prstGeom prst="rect">
            <a:avLst/>
          </a:prstGeom>
          <a:noFill/>
        </p:spPr>
        <p:txBody>
          <a:bodyPr wrap="square" rtlCol="0">
            <a:spAutoFit/>
          </a:bodyPr>
          <a:lstStyle/>
          <a:p>
            <a:pPr algn="ctr"/>
            <a:r>
              <a:rPr lang="en-US" sz="6000" dirty="0">
                <a:latin typeface="AR JULIAN" panose="02000000000000000000" pitchFamily="2" charset="0"/>
              </a:rPr>
              <a:t>John 19:18-22</a:t>
            </a:r>
          </a:p>
        </p:txBody>
      </p:sp>
    </p:spTree>
    <p:extLst>
      <p:ext uri="{BB962C8B-B14F-4D97-AF65-F5344CB8AC3E}">
        <p14:creationId xmlns:p14="http://schemas.microsoft.com/office/powerpoint/2010/main" val="13233631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996C76-F13E-4E06-CA83-A31EE9E98D1D}"/>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3EB2D0AB-6BC6-8087-7337-32A282A2F42A}"/>
              </a:ext>
            </a:extLst>
          </p:cNvPr>
          <p:cNvSpPr txBox="1"/>
          <p:nvPr/>
        </p:nvSpPr>
        <p:spPr>
          <a:xfrm>
            <a:off x="0" y="1378752"/>
            <a:ext cx="9144000" cy="5016758"/>
          </a:xfrm>
          <a:prstGeom prst="rect">
            <a:avLst/>
          </a:prstGeom>
          <a:noFill/>
        </p:spPr>
        <p:txBody>
          <a:bodyPr wrap="square" rtlCol="0">
            <a:spAutoFit/>
          </a:bodyPr>
          <a:lstStyle/>
          <a:p>
            <a:pPr algn="l"/>
            <a:r>
              <a:rPr lang="en-US" sz="4000" dirty="0">
                <a:latin typeface="AR JULIAN" panose="02000000000000000000"/>
              </a:rPr>
              <a:t>and the sign was written in Aramaic, Latin and Greek. </a:t>
            </a:r>
            <a:r>
              <a:rPr lang="en-US" sz="4000" b="1" baseline="30000" dirty="0">
                <a:latin typeface="AR JULIAN" panose="02000000000000000000"/>
              </a:rPr>
              <a:t>21 </a:t>
            </a:r>
            <a:r>
              <a:rPr lang="en-US" sz="4000" dirty="0">
                <a:latin typeface="AR JULIAN" panose="02000000000000000000"/>
              </a:rPr>
              <a:t>The chief priests of the Jews protested to Pilate, “Do not write ‘The King of the Jews,’ but that this man claimed to be king of the Jews.”</a:t>
            </a:r>
          </a:p>
          <a:p>
            <a:pPr algn="l"/>
            <a:r>
              <a:rPr lang="en-US" sz="4000" b="1" baseline="30000" dirty="0">
                <a:latin typeface="AR JULIAN" panose="02000000000000000000"/>
              </a:rPr>
              <a:t>22 </a:t>
            </a:r>
            <a:r>
              <a:rPr lang="en-US" sz="4000" dirty="0">
                <a:latin typeface="AR JULIAN" panose="02000000000000000000"/>
              </a:rPr>
              <a:t>Pilate answered, “What I have written, I have written.”</a:t>
            </a:r>
          </a:p>
          <a:p>
            <a:endParaRPr lang="en-US" sz="4000" dirty="0">
              <a:latin typeface="AR JULIAN" panose="02000000000000000000"/>
            </a:endParaRPr>
          </a:p>
        </p:txBody>
      </p:sp>
      <p:sp>
        <p:nvSpPr>
          <p:cNvPr id="9" name="TextBox 8">
            <a:extLst>
              <a:ext uri="{FF2B5EF4-FFF2-40B4-BE49-F238E27FC236}">
                <a16:creationId xmlns:a16="http://schemas.microsoft.com/office/drawing/2014/main" id="{7E46CD89-8ECB-102A-484C-A8E55A25B67D}"/>
              </a:ext>
            </a:extLst>
          </p:cNvPr>
          <p:cNvSpPr txBox="1"/>
          <p:nvPr/>
        </p:nvSpPr>
        <p:spPr>
          <a:xfrm>
            <a:off x="0" y="16599"/>
            <a:ext cx="9144002" cy="1015663"/>
          </a:xfrm>
          <a:prstGeom prst="rect">
            <a:avLst/>
          </a:prstGeom>
          <a:noFill/>
        </p:spPr>
        <p:txBody>
          <a:bodyPr wrap="square" rtlCol="0">
            <a:spAutoFit/>
          </a:bodyPr>
          <a:lstStyle/>
          <a:p>
            <a:pPr algn="ctr"/>
            <a:r>
              <a:rPr lang="en-US" sz="6000" dirty="0">
                <a:latin typeface="AR JULIAN" panose="02000000000000000000" pitchFamily="2" charset="0"/>
              </a:rPr>
              <a:t>John 19:18-22</a:t>
            </a:r>
          </a:p>
        </p:txBody>
      </p:sp>
    </p:spTree>
    <p:extLst>
      <p:ext uri="{BB962C8B-B14F-4D97-AF65-F5344CB8AC3E}">
        <p14:creationId xmlns:p14="http://schemas.microsoft.com/office/powerpoint/2010/main" val="37440557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945593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340994"/>
            <a:ext cx="9144000" cy="5016758"/>
          </a:xfrm>
          <a:prstGeom prst="rect">
            <a:avLst/>
          </a:prstGeom>
          <a:noFill/>
        </p:spPr>
        <p:txBody>
          <a:bodyPr wrap="square" rtlCol="0">
            <a:spAutoFit/>
          </a:bodyPr>
          <a:lstStyle/>
          <a:p>
            <a:r>
              <a:rPr lang="en-US" sz="4000" b="1" baseline="30000" dirty="0">
                <a:latin typeface="AR JULIAN" panose="02000000000000000000"/>
              </a:rPr>
              <a:t>39</a:t>
            </a:r>
            <a:r>
              <a:rPr lang="en-US" sz="4000" dirty="0">
                <a:latin typeface="AR JULIAN" panose="02000000000000000000"/>
              </a:rPr>
              <a:t>Those who passed by hurled insults at Him, shaking their heads </a:t>
            </a:r>
            <a:r>
              <a:rPr lang="en-US" sz="4000" b="1" baseline="30000" dirty="0">
                <a:latin typeface="AR JULIAN" panose="02000000000000000000"/>
              </a:rPr>
              <a:t>40 </a:t>
            </a:r>
            <a:r>
              <a:rPr lang="en-US" sz="4000" dirty="0">
                <a:latin typeface="AR JULIAN" panose="02000000000000000000"/>
              </a:rPr>
              <a:t>and saying, “You who are going to destroy the temple and build it in three days, save yourself! Come down from the cross, if You are the Son of God!” </a:t>
            </a:r>
            <a:r>
              <a:rPr lang="en-US" sz="4000" b="1" baseline="30000" dirty="0">
                <a:latin typeface="AR JULIAN" panose="02000000000000000000"/>
              </a:rPr>
              <a:t>41 </a:t>
            </a:r>
            <a:r>
              <a:rPr lang="en-US" sz="4000" dirty="0">
                <a:latin typeface="AR JULIAN" panose="02000000000000000000"/>
              </a:rPr>
              <a:t>In the same way the chief priests, the teachers of the law and the elders mocked Him. </a:t>
            </a:r>
          </a:p>
        </p:txBody>
      </p:sp>
      <p:sp>
        <p:nvSpPr>
          <p:cNvPr id="9" name="TextBox 8">
            <a:extLst>
              <a:ext uri="{FF2B5EF4-FFF2-40B4-BE49-F238E27FC236}">
                <a16:creationId xmlns:a16="http://schemas.microsoft.com/office/drawing/2014/main" id="{096BC559-9CF3-4DCB-9451-66578F2FB415}"/>
              </a:ext>
            </a:extLst>
          </p:cNvPr>
          <p:cNvSpPr txBox="1"/>
          <p:nvPr/>
        </p:nvSpPr>
        <p:spPr>
          <a:xfrm>
            <a:off x="-2" y="0"/>
            <a:ext cx="9144002" cy="1015663"/>
          </a:xfrm>
          <a:prstGeom prst="rect">
            <a:avLst/>
          </a:prstGeom>
          <a:noFill/>
        </p:spPr>
        <p:txBody>
          <a:bodyPr wrap="square" rtlCol="0">
            <a:spAutoFit/>
          </a:bodyPr>
          <a:lstStyle/>
          <a:p>
            <a:pPr algn="ctr"/>
            <a:r>
              <a:rPr lang="en-US" sz="6000" dirty="0">
                <a:latin typeface="AR JULIAN" panose="02000000000000000000" pitchFamily="2" charset="0"/>
              </a:rPr>
              <a:t>Matthew 27:39-43</a:t>
            </a:r>
          </a:p>
        </p:txBody>
      </p:sp>
    </p:spTree>
    <p:extLst>
      <p:ext uri="{BB962C8B-B14F-4D97-AF65-F5344CB8AC3E}">
        <p14:creationId xmlns:p14="http://schemas.microsoft.com/office/powerpoint/2010/main" val="32489985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EA1AB1-6BD2-61A6-739D-05DB5F3173DB}"/>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54B6E68A-ECCF-BC13-626A-8657486171AA}"/>
              </a:ext>
            </a:extLst>
          </p:cNvPr>
          <p:cNvSpPr txBox="1"/>
          <p:nvPr/>
        </p:nvSpPr>
        <p:spPr>
          <a:xfrm>
            <a:off x="0" y="1340994"/>
            <a:ext cx="9144000" cy="4401205"/>
          </a:xfrm>
          <a:prstGeom prst="rect">
            <a:avLst/>
          </a:prstGeom>
          <a:noFill/>
        </p:spPr>
        <p:txBody>
          <a:bodyPr wrap="square" rtlCol="0">
            <a:spAutoFit/>
          </a:bodyPr>
          <a:lstStyle/>
          <a:p>
            <a:r>
              <a:rPr lang="en-US" sz="4000" b="1" baseline="30000" dirty="0">
                <a:latin typeface="AR JULIAN" panose="02000000000000000000"/>
              </a:rPr>
              <a:t>42 </a:t>
            </a:r>
            <a:r>
              <a:rPr lang="en-US" sz="4000" dirty="0">
                <a:latin typeface="AR JULIAN" panose="02000000000000000000"/>
              </a:rPr>
              <a:t>“He saved others,” they said, “but he can’t save Himself! He’s the king of Israel! Let Him come down now from the cross, and we will believe in Him. </a:t>
            </a:r>
            <a:r>
              <a:rPr lang="en-US" sz="4000" b="1" baseline="30000" dirty="0">
                <a:latin typeface="AR JULIAN" panose="02000000000000000000"/>
              </a:rPr>
              <a:t>43 </a:t>
            </a:r>
            <a:r>
              <a:rPr lang="en-US" sz="4000" dirty="0">
                <a:latin typeface="AR JULIAN" panose="02000000000000000000"/>
              </a:rPr>
              <a:t>He trusts in God. Let God rescue Him now if He wants Him, for He said, ‘I am the Son of God.’”</a:t>
            </a:r>
          </a:p>
        </p:txBody>
      </p:sp>
      <p:sp>
        <p:nvSpPr>
          <p:cNvPr id="9" name="TextBox 8">
            <a:extLst>
              <a:ext uri="{FF2B5EF4-FFF2-40B4-BE49-F238E27FC236}">
                <a16:creationId xmlns:a16="http://schemas.microsoft.com/office/drawing/2014/main" id="{783C9F62-A2E2-39DB-C7DD-B46E3C08F90E}"/>
              </a:ext>
            </a:extLst>
          </p:cNvPr>
          <p:cNvSpPr txBox="1"/>
          <p:nvPr/>
        </p:nvSpPr>
        <p:spPr>
          <a:xfrm>
            <a:off x="-2" y="0"/>
            <a:ext cx="9144002" cy="1015663"/>
          </a:xfrm>
          <a:prstGeom prst="rect">
            <a:avLst/>
          </a:prstGeom>
          <a:noFill/>
        </p:spPr>
        <p:txBody>
          <a:bodyPr wrap="square" rtlCol="0">
            <a:spAutoFit/>
          </a:bodyPr>
          <a:lstStyle/>
          <a:p>
            <a:pPr algn="ctr"/>
            <a:r>
              <a:rPr lang="en-US" sz="6000" dirty="0">
                <a:latin typeface="AR JULIAN" panose="02000000000000000000" pitchFamily="2" charset="0"/>
              </a:rPr>
              <a:t>Matthew 27:39-43</a:t>
            </a:r>
          </a:p>
        </p:txBody>
      </p:sp>
    </p:spTree>
    <p:extLst>
      <p:ext uri="{BB962C8B-B14F-4D97-AF65-F5344CB8AC3E}">
        <p14:creationId xmlns:p14="http://schemas.microsoft.com/office/powerpoint/2010/main" val="41332100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08016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5586" y="1286290"/>
            <a:ext cx="9128414" cy="5632311"/>
          </a:xfrm>
          <a:prstGeom prst="rect">
            <a:avLst/>
          </a:prstGeom>
          <a:noFill/>
        </p:spPr>
        <p:txBody>
          <a:bodyPr wrap="square" rtlCol="0">
            <a:spAutoFit/>
          </a:bodyPr>
          <a:lstStyle/>
          <a:p>
            <a:pPr algn="l"/>
            <a:r>
              <a:rPr lang="en-US" sz="4000" b="1" baseline="30000" dirty="0">
                <a:latin typeface="AR JULIAN" panose="02000000000000000000"/>
              </a:rPr>
              <a:t>39 </a:t>
            </a:r>
            <a:r>
              <a:rPr lang="en-US" sz="4000" dirty="0">
                <a:latin typeface="AR JULIAN" panose="02000000000000000000"/>
              </a:rPr>
              <a:t>One of the criminals who hung there hurled insults at Him: “Aren’t you the Messiah? Save Yourself and us!”</a:t>
            </a:r>
          </a:p>
          <a:p>
            <a:pPr algn="l"/>
            <a:r>
              <a:rPr lang="en-US" sz="4000" b="1" baseline="30000" dirty="0">
                <a:latin typeface="AR JULIAN" panose="02000000000000000000"/>
              </a:rPr>
              <a:t>40 </a:t>
            </a:r>
            <a:r>
              <a:rPr lang="en-US" sz="4000" dirty="0">
                <a:latin typeface="AR JULIAN" panose="02000000000000000000"/>
              </a:rPr>
              <a:t>But the other criminal rebuked him. “Don’t you fear God,” he said, “since you are under the same sentence? </a:t>
            </a:r>
            <a:r>
              <a:rPr lang="en-US" sz="4000" b="1" baseline="30000" dirty="0">
                <a:latin typeface="AR JULIAN" panose="02000000000000000000"/>
              </a:rPr>
              <a:t>41 </a:t>
            </a:r>
            <a:r>
              <a:rPr lang="en-US" sz="4000" dirty="0">
                <a:latin typeface="AR JULIAN" panose="02000000000000000000"/>
              </a:rPr>
              <a:t>We are punished justly, for we are getting what our deeds deserve. But this man has done nothing wrong.”</a:t>
            </a:r>
          </a:p>
        </p:txBody>
      </p:sp>
      <p:sp>
        <p:nvSpPr>
          <p:cNvPr id="9" name="TextBox 8">
            <a:extLst>
              <a:ext uri="{FF2B5EF4-FFF2-40B4-BE49-F238E27FC236}">
                <a16:creationId xmlns:a16="http://schemas.microsoft.com/office/drawing/2014/main" id="{C57491C4-2A17-4774-A9EA-8BAEC2C20650}"/>
              </a:ext>
            </a:extLst>
          </p:cNvPr>
          <p:cNvSpPr txBox="1"/>
          <p:nvPr/>
        </p:nvSpPr>
        <p:spPr>
          <a:xfrm>
            <a:off x="0" y="0"/>
            <a:ext cx="9128416" cy="1015663"/>
          </a:xfrm>
          <a:prstGeom prst="rect">
            <a:avLst/>
          </a:prstGeom>
          <a:noFill/>
        </p:spPr>
        <p:txBody>
          <a:bodyPr wrap="square" rtlCol="0">
            <a:spAutoFit/>
          </a:bodyPr>
          <a:lstStyle/>
          <a:p>
            <a:pPr algn="ctr"/>
            <a:r>
              <a:rPr lang="en-US" sz="6000" dirty="0">
                <a:latin typeface="AR JULIAN" panose="02000000000000000000" pitchFamily="2" charset="0"/>
              </a:rPr>
              <a:t>Luke 23:39-43</a:t>
            </a:r>
          </a:p>
        </p:txBody>
      </p:sp>
    </p:spTree>
    <p:extLst>
      <p:ext uri="{BB962C8B-B14F-4D97-AF65-F5344CB8AC3E}">
        <p14:creationId xmlns:p14="http://schemas.microsoft.com/office/powerpoint/2010/main" val="41570579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814AF6-A2E5-CD67-EA77-96E7F9E6AEE8}"/>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075DFF37-D201-6660-B7B4-04F8D2FC6513}"/>
              </a:ext>
            </a:extLst>
          </p:cNvPr>
          <p:cNvSpPr txBox="1"/>
          <p:nvPr/>
        </p:nvSpPr>
        <p:spPr>
          <a:xfrm>
            <a:off x="15586" y="1286290"/>
            <a:ext cx="9128414" cy="3170099"/>
          </a:xfrm>
          <a:prstGeom prst="rect">
            <a:avLst/>
          </a:prstGeom>
          <a:noFill/>
        </p:spPr>
        <p:txBody>
          <a:bodyPr wrap="square" rtlCol="0">
            <a:spAutoFit/>
          </a:bodyPr>
          <a:lstStyle/>
          <a:p>
            <a:pPr algn="l"/>
            <a:r>
              <a:rPr lang="en-US" sz="4000" b="1" baseline="30000" dirty="0">
                <a:latin typeface="AR JULIAN" panose="02000000000000000000"/>
              </a:rPr>
              <a:t>42 </a:t>
            </a:r>
            <a:r>
              <a:rPr lang="en-US" sz="4000" dirty="0">
                <a:latin typeface="AR JULIAN" panose="02000000000000000000"/>
              </a:rPr>
              <a:t>Then he said, “Jesus, remember me when You come into Your kingdom.”</a:t>
            </a:r>
          </a:p>
          <a:p>
            <a:pPr algn="l"/>
            <a:r>
              <a:rPr lang="en-US" sz="4000" b="1" baseline="30000" dirty="0">
                <a:latin typeface="AR JULIAN" panose="02000000000000000000"/>
              </a:rPr>
              <a:t>43 </a:t>
            </a:r>
            <a:r>
              <a:rPr lang="en-US" sz="4000" dirty="0">
                <a:latin typeface="AR JULIAN" panose="02000000000000000000"/>
              </a:rPr>
              <a:t>Jesus answered him, “Truly I tell you, today you will be with Me in paradise.”</a:t>
            </a:r>
          </a:p>
          <a:p>
            <a:endParaRPr lang="en-US" sz="4000" dirty="0">
              <a:latin typeface="AR JULIAN" panose="02000000000000000000"/>
            </a:endParaRPr>
          </a:p>
        </p:txBody>
      </p:sp>
      <p:sp>
        <p:nvSpPr>
          <p:cNvPr id="9" name="TextBox 8">
            <a:extLst>
              <a:ext uri="{FF2B5EF4-FFF2-40B4-BE49-F238E27FC236}">
                <a16:creationId xmlns:a16="http://schemas.microsoft.com/office/drawing/2014/main" id="{ED9C44C6-1D68-3FDA-395D-BC6EF491D706}"/>
              </a:ext>
            </a:extLst>
          </p:cNvPr>
          <p:cNvSpPr txBox="1"/>
          <p:nvPr/>
        </p:nvSpPr>
        <p:spPr>
          <a:xfrm>
            <a:off x="0" y="0"/>
            <a:ext cx="9128416" cy="1015663"/>
          </a:xfrm>
          <a:prstGeom prst="rect">
            <a:avLst/>
          </a:prstGeom>
          <a:noFill/>
        </p:spPr>
        <p:txBody>
          <a:bodyPr wrap="square" rtlCol="0">
            <a:spAutoFit/>
          </a:bodyPr>
          <a:lstStyle/>
          <a:p>
            <a:pPr algn="ctr"/>
            <a:r>
              <a:rPr lang="en-US" sz="6000" dirty="0">
                <a:latin typeface="AR JULIAN" panose="02000000000000000000" pitchFamily="2" charset="0"/>
              </a:rPr>
              <a:t>Luke 23:39-43</a:t>
            </a:r>
          </a:p>
        </p:txBody>
      </p:sp>
    </p:spTree>
    <p:extLst>
      <p:ext uri="{BB962C8B-B14F-4D97-AF65-F5344CB8AC3E}">
        <p14:creationId xmlns:p14="http://schemas.microsoft.com/office/powerpoint/2010/main" val="29677017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88487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6F42B2-1A9D-59C6-5404-F220D6FFCEB1}"/>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4299A131-E4D7-3E1E-C143-77AFE5641D8C}"/>
              </a:ext>
            </a:extLst>
          </p:cNvPr>
          <p:cNvSpPr txBox="1"/>
          <p:nvPr/>
        </p:nvSpPr>
        <p:spPr>
          <a:xfrm>
            <a:off x="0" y="3264"/>
            <a:ext cx="9149191" cy="1015663"/>
          </a:xfrm>
          <a:prstGeom prst="rect">
            <a:avLst/>
          </a:prstGeom>
          <a:noFill/>
        </p:spPr>
        <p:txBody>
          <a:bodyPr wrap="square" rtlCol="0">
            <a:spAutoFit/>
          </a:bodyPr>
          <a:lstStyle/>
          <a:p>
            <a:pPr algn="ctr"/>
            <a:r>
              <a:rPr lang="en-US" sz="6000" dirty="0">
                <a:latin typeface="AR JULIAN" panose="02000000000000000000" pitchFamily="2" charset="0"/>
              </a:rPr>
              <a:t>John 19:23-24</a:t>
            </a:r>
          </a:p>
        </p:txBody>
      </p:sp>
      <p:sp>
        <p:nvSpPr>
          <p:cNvPr id="2" name="TextBox 1">
            <a:extLst>
              <a:ext uri="{FF2B5EF4-FFF2-40B4-BE49-F238E27FC236}">
                <a16:creationId xmlns:a16="http://schemas.microsoft.com/office/drawing/2014/main" id="{35B0B19E-4A9E-69CD-3DC6-795F76213828}"/>
              </a:ext>
            </a:extLst>
          </p:cNvPr>
          <p:cNvSpPr txBox="1"/>
          <p:nvPr/>
        </p:nvSpPr>
        <p:spPr>
          <a:xfrm>
            <a:off x="-5191" y="1389691"/>
            <a:ext cx="9149191" cy="5632311"/>
          </a:xfrm>
          <a:prstGeom prst="rect">
            <a:avLst/>
          </a:prstGeom>
          <a:noFill/>
        </p:spPr>
        <p:txBody>
          <a:bodyPr wrap="square" rtlCol="0">
            <a:spAutoFit/>
          </a:bodyPr>
          <a:lstStyle/>
          <a:p>
            <a:pPr algn="l"/>
            <a:r>
              <a:rPr lang="en-US" sz="4000" b="1" baseline="30000" dirty="0">
                <a:latin typeface="AR JULIAN" panose="02000000000000000000"/>
              </a:rPr>
              <a:t>23 </a:t>
            </a:r>
            <a:r>
              <a:rPr lang="en-US" sz="4000" dirty="0">
                <a:latin typeface="AR JULIAN" panose="02000000000000000000"/>
              </a:rPr>
              <a:t>When the soldiers crucified Jesus, they took His clothes, dividing them into four shares, one for each of them, with the undergarment remaining. This garment was seamless, woven in one piece from top to bottom.</a:t>
            </a:r>
          </a:p>
          <a:p>
            <a:pPr algn="l"/>
            <a:r>
              <a:rPr lang="en-US" sz="4000" b="1" baseline="30000" dirty="0">
                <a:latin typeface="AR JULIAN" panose="02000000000000000000"/>
              </a:rPr>
              <a:t>24 </a:t>
            </a:r>
            <a:r>
              <a:rPr lang="en-US" sz="4000" dirty="0">
                <a:latin typeface="AR JULIAN" panose="02000000000000000000"/>
              </a:rPr>
              <a:t>“Let’s not tear it,” they said to one another. “Let’s decide by lot who will get it.”</a:t>
            </a:r>
          </a:p>
        </p:txBody>
      </p:sp>
    </p:spTree>
    <p:extLst>
      <p:ext uri="{BB962C8B-B14F-4D97-AF65-F5344CB8AC3E}">
        <p14:creationId xmlns:p14="http://schemas.microsoft.com/office/powerpoint/2010/main" val="19183951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56CF10-1889-CAA0-670E-82E78D5752D9}"/>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099F9710-0F6F-51B3-31FC-2D46EF249BAA}"/>
              </a:ext>
            </a:extLst>
          </p:cNvPr>
          <p:cNvSpPr txBox="1"/>
          <p:nvPr/>
        </p:nvSpPr>
        <p:spPr>
          <a:xfrm>
            <a:off x="0" y="3264"/>
            <a:ext cx="9149191" cy="1015663"/>
          </a:xfrm>
          <a:prstGeom prst="rect">
            <a:avLst/>
          </a:prstGeom>
          <a:noFill/>
        </p:spPr>
        <p:txBody>
          <a:bodyPr wrap="square" rtlCol="0">
            <a:spAutoFit/>
          </a:bodyPr>
          <a:lstStyle/>
          <a:p>
            <a:pPr algn="ctr"/>
            <a:r>
              <a:rPr lang="en-US" sz="6000" dirty="0">
                <a:latin typeface="AR JULIAN" panose="02000000000000000000" pitchFamily="2" charset="0"/>
              </a:rPr>
              <a:t>John 19:23-24</a:t>
            </a:r>
          </a:p>
        </p:txBody>
      </p:sp>
      <p:sp>
        <p:nvSpPr>
          <p:cNvPr id="2" name="TextBox 1">
            <a:extLst>
              <a:ext uri="{FF2B5EF4-FFF2-40B4-BE49-F238E27FC236}">
                <a16:creationId xmlns:a16="http://schemas.microsoft.com/office/drawing/2014/main" id="{140598D6-1579-1C55-454C-2DD4614CB59E}"/>
              </a:ext>
            </a:extLst>
          </p:cNvPr>
          <p:cNvSpPr txBox="1"/>
          <p:nvPr/>
        </p:nvSpPr>
        <p:spPr>
          <a:xfrm>
            <a:off x="-5191" y="1389691"/>
            <a:ext cx="9149191" cy="3170099"/>
          </a:xfrm>
          <a:prstGeom prst="rect">
            <a:avLst/>
          </a:prstGeom>
          <a:noFill/>
        </p:spPr>
        <p:txBody>
          <a:bodyPr wrap="square" rtlCol="0">
            <a:spAutoFit/>
          </a:bodyPr>
          <a:lstStyle/>
          <a:p>
            <a:pPr algn="l"/>
            <a:r>
              <a:rPr lang="en-US" sz="4000" dirty="0">
                <a:latin typeface="AR JULIAN" panose="02000000000000000000"/>
              </a:rPr>
              <a:t>This happened that the scripture might be fulfilled that said,</a:t>
            </a:r>
          </a:p>
          <a:p>
            <a:pPr algn="l"/>
            <a:r>
              <a:rPr lang="en-US" sz="4000" dirty="0">
                <a:latin typeface="AR JULIAN" panose="02000000000000000000"/>
              </a:rPr>
              <a:t>“They divided My clothes among them</a:t>
            </a:r>
            <a:br>
              <a:rPr lang="en-US" sz="4000" dirty="0">
                <a:latin typeface="AR JULIAN" panose="02000000000000000000"/>
              </a:rPr>
            </a:br>
            <a:r>
              <a:rPr lang="en-US" sz="4000" dirty="0">
                <a:latin typeface="AR JULIAN" panose="02000000000000000000"/>
              </a:rPr>
              <a:t>    and cast lots for My garment.”</a:t>
            </a:r>
          </a:p>
          <a:p>
            <a:pPr algn="l"/>
            <a:r>
              <a:rPr lang="en-US" sz="4000" dirty="0">
                <a:latin typeface="AR JULIAN" panose="02000000000000000000"/>
              </a:rPr>
              <a:t>So, this is what the soldiers did.</a:t>
            </a:r>
          </a:p>
        </p:txBody>
      </p:sp>
    </p:spTree>
    <p:extLst>
      <p:ext uri="{BB962C8B-B14F-4D97-AF65-F5344CB8AC3E}">
        <p14:creationId xmlns:p14="http://schemas.microsoft.com/office/powerpoint/2010/main" val="8486869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43476-CC45-1A5F-E285-A7452FF61A0B}"/>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434C92B0-8863-F385-7B07-ED0FF40F595A}"/>
              </a:ext>
            </a:extLst>
          </p:cNvPr>
          <p:cNvSpPr txBox="1"/>
          <p:nvPr/>
        </p:nvSpPr>
        <p:spPr>
          <a:xfrm>
            <a:off x="-5191" y="1134049"/>
            <a:ext cx="9149191" cy="3785652"/>
          </a:xfrm>
          <a:prstGeom prst="rect">
            <a:avLst/>
          </a:prstGeom>
          <a:noFill/>
        </p:spPr>
        <p:txBody>
          <a:bodyPr wrap="square" rtlCol="0">
            <a:spAutoFit/>
          </a:bodyPr>
          <a:lstStyle/>
          <a:p>
            <a:pPr algn="l"/>
            <a:r>
              <a:rPr lang="en-US" sz="4000" b="1" baseline="30000" dirty="0">
                <a:latin typeface="AR JULIAN" panose="02000000000000000000"/>
              </a:rPr>
              <a:t>33</a:t>
            </a:r>
            <a:r>
              <a:rPr lang="en-US" sz="4000" dirty="0">
                <a:latin typeface="AR JULIAN" panose="02000000000000000000"/>
              </a:rPr>
              <a:t>At noon, darkness came over the whole land until three in the afternoon. </a:t>
            </a:r>
            <a:r>
              <a:rPr lang="en-US" sz="4000" b="1" baseline="30000" dirty="0">
                <a:latin typeface="AR JULIAN" panose="02000000000000000000"/>
              </a:rPr>
              <a:t>34 </a:t>
            </a:r>
            <a:r>
              <a:rPr lang="en-US" sz="4000" dirty="0">
                <a:latin typeface="AR JULIAN" panose="02000000000000000000"/>
              </a:rPr>
              <a:t>And at three in the afternoon Jesus cried out in a loud voice, </a:t>
            </a:r>
            <a:r>
              <a:rPr lang="en-US" sz="4000" i="1" dirty="0">
                <a:latin typeface="AR JULIAN" panose="02000000000000000000"/>
              </a:rPr>
              <a:t>“Eloi, Eloi, </a:t>
            </a:r>
            <a:r>
              <a:rPr lang="en-US" sz="4000" i="1" dirty="0" err="1">
                <a:latin typeface="AR JULIAN" panose="02000000000000000000"/>
              </a:rPr>
              <a:t>lema</a:t>
            </a:r>
            <a:r>
              <a:rPr lang="en-US" sz="4000" i="1" dirty="0">
                <a:latin typeface="AR JULIAN" panose="02000000000000000000"/>
              </a:rPr>
              <a:t> </a:t>
            </a:r>
            <a:r>
              <a:rPr lang="en-US" sz="4000" i="1" dirty="0" err="1">
                <a:latin typeface="AR JULIAN" panose="02000000000000000000"/>
              </a:rPr>
              <a:t>sabachthani</a:t>
            </a:r>
            <a:r>
              <a:rPr lang="en-US" sz="4000" i="1" dirty="0">
                <a:latin typeface="AR JULIAN" panose="02000000000000000000"/>
              </a:rPr>
              <a:t>?”</a:t>
            </a:r>
            <a:r>
              <a:rPr lang="en-US" sz="4000" dirty="0">
                <a:latin typeface="AR JULIAN" panose="02000000000000000000"/>
              </a:rPr>
              <a:t> (which means “My God, My God, why have you forsaken Me?”).</a:t>
            </a:r>
          </a:p>
        </p:txBody>
      </p:sp>
      <p:sp>
        <p:nvSpPr>
          <p:cNvPr id="2" name="TextBox 1">
            <a:extLst>
              <a:ext uri="{FF2B5EF4-FFF2-40B4-BE49-F238E27FC236}">
                <a16:creationId xmlns:a16="http://schemas.microsoft.com/office/drawing/2014/main" id="{E554659E-ABF4-23A9-BFAF-F23CA3B26248}"/>
              </a:ext>
            </a:extLst>
          </p:cNvPr>
          <p:cNvSpPr txBox="1"/>
          <p:nvPr/>
        </p:nvSpPr>
        <p:spPr>
          <a:xfrm>
            <a:off x="0" y="18095"/>
            <a:ext cx="9149191" cy="1015663"/>
          </a:xfrm>
          <a:prstGeom prst="rect">
            <a:avLst/>
          </a:prstGeom>
          <a:noFill/>
        </p:spPr>
        <p:txBody>
          <a:bodyPr wrap="square" rtlCol="0">
            <a:spAutoFit/>
          </a:bodyPr>
          <a:lstStyle/>
          <a:p>
            <a:pPr algn="ctr"/>
            <a:r>
              <a:rPr lang="en-US" sz="6000" dirty="0">
                <a:latin typeface="AR JULIAN" panose="02000000000000000000"/>
              </a:rPr>
              <a:t>Mark 15:33-47</a:t>
            </a:r>
          </a:p>
        </p:txBody>
      </p:sp>
    </p:spTree>
    <p:extLst>
      <p:ext uri="{BB962C8B-B14F-4D97-AF65-F5344CB8AC3E}">
        <p14:creationId xmlns:p14="http://schemas.microsoft.com/office/powerpoint/2010/main" val="36824784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A662C0-67E9-DB20-8D66-40B275523E78}"/>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A722B595-C8F5-F0B1-CF8D-DCE95F179476}"/>
              </a:ext>
            </a:extLst>
          </p:cNvPr>
          <p:cNvSpPr txBox="1"/>
          <p:nvPr/>
        </p:nvSpPr>
        <p:spPr>
          <a:xfrm>
            <a:off x="-5191" y="1001317"/>
            <a:ext cx="9149191" cy="5632311"/>
          </a:xfrm>
          <a:prstGeom prst="rect">
            <a:avLst/>
          </a:prstGeom>
          <a:noFill/>
        </p:spPr>
        <p:txBody>
          <a:bodyPr wrap="square" rtlCol="0">
            <a:spAutoFit/>
          </a:bodyPr>
          <a:lstStyle/>
          <a:p>
            <a:pPr algn="l"/>
            <a:r>
              <a:rPr lang="en-US" sz="4000" b="1" baseline="30000" dirty="0">
                <a:latin typeface="AR JULIAN"/>
                <a:cs typeface="Times New Roman" panose="02020603050405020304" pitchFamily="18" charset="0"/>
              </a:rPr>
              <a:t>1 </a:t>
            </a:r>
            <a:r>
              <a:rPr lang="en-US" sz="4000" dirty="0">
                <a:latin typeface="AR JULIAN"/>
                <a:cs typeface="Times New Roman" panose="02020603050405020304" pitchFamily="18" charset="0"/>
              </a:rPr>
              <a:t>My God, my God, why have You forsaken me? Why are You so far from saving me, so far from my cries of anguish?</a:t>
            </a:r>
            <a:br>
              <a:rPr lang="en-US" sz="4000" dirty="0">
                <a:latin typeface="AR JULIAN"/>
                <a:cs typeface="Times New Roman" panose="02020603050405020304" pitchFamily="18" charset="0"/>
              </a:rPr>
            </a:br>
            <a:r>
              <a:rPr lang="en-US" sz="4000" b="1" baseline="30000" dirty="0">
                <a:latin typeface="AR JULIAN"/>
                <a:cs typeface="Times New Roman" panose="02020603050405020304" pitchFamily="18" charset="0"/>
              </a:rPr>
              <a:t>2 </a:t>
            </a:r>
            <a:r>
              <a:rPr lang="en-US" sz="4000" dirty="0">
                <a:latin typeface="AR JULIAN"/>
                <a:cs typeface="Times New Roman" panose="02020603050405020304" pitchFamily="18" charset="0"/>
              </a:rPr>
              <a:t>My God, I cry out by day, but You do not answer, by night, but I find no rest. </a:t>
            </a:r>
            <a:r>
              <a:rPr lang="en-US" sz="4000" b="1" baseline="30000" dirty="0">
                <a:latin typeface="AR JULIAN"/>
                <a:cs typeface="Times New Roman" panose="02020603050405020304" pitchFamily="18" charset="0"/>
              </a:rPr>
              <a:t>3 </a:t>
            </a:r>
            <a:r>
              <a:rPr lang="en-US" sz="4000" dirty="0">
                <a:latin typeface="AR JULIAN"/>
                <a:cs typeface="Times New Roman" panose="02020603050405020304" pitchFamily="18" charset="0"/>
              </a:rPr>
              <a:t>Yet You are enthroned as the Holy One; You are the one Israel praises.</a:t>
            </a:r>
            <a:br>
              <a:rPr lang="en-US" sz="4000" dirty="0">
                <a:latin typeface="AR JULIAN"/>
                <a:cs typeface="Times New Roman" panose="02020603050405020304" pitchFamily="18" charset="0"/>
              </a:rPr>
            </a:br>
            <a:r>
              <a:rPr lang="en-US" sz="4000" b="1" baseline="30000" dirty="0">
                <a:latin typeface="AR JULIAN"/>
                <a:cs typeface="Times New Roman" panose="02020603050405020304" pitchFamily="18" charset="0"/>
              </a:rPr>
              <a:t>4 </a:t>
            </a:r>
            <a:r>
              <a:rPr lang="en-US" sz="4000" dirty="0">
                <a:latin typeface="AR JULIAN"/>
                <a:cs typeface="Times New Roman" panose="02020603050405020304" pitchFamily="18" charset="0"/>
              </a:rPr>
              <a:t>In You our ancestors put their trust; they trusted and you delivered them. </a:t>
            </a:r>
            <a:endParaRPr lang="en-US" sz="4000" kern="100" dirty="0">
              <a:latin typeface="AR JULIAN"/>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7DC64248-0C7F-8452-5ED0-18FD7CC522DD}"/>
              </a:ext>
            </a:extLst>
          </p:cNvPr>
          <p:cNvSpPr txBox="1"/>
          <p:nvPr/>
        </p:nvSpPr>
        <p:spPr>
          <a:xfrm>
            <a:off x="0" y="0"/>
            <a:ext cx="9149191" cy="1015663"/>
          </a:xfrm>
          <a:prstGeom prst="rect">
            <a:avLst/>
          </a:prstGeom>
          <a:noFill/>
        </p:spPr>
        <p:txBody>
          <a:bodyPr wrap="square" rtlCol="0">
            <a:spAutoFit/>
          </a:bodyPr>
          <a:lstStyle/>
          <a:p>
            <a:pPr algn="ctr"/>
            <a:r>
              <a:rPr lang="en-US" sz="6000" dirty="0">
                <a:latin typeface="AR JULIAN"/>
                <a:cs typeface="Times New Roman" panose="02020603050405020304" pitchFamily="18" charset="0"/>
              </a:rPr>
              <a:t>Psalm 22</a:t>
            </a:r>
          </a:p>
        </p:txBody>
      </p:sp>
    </p:spTree>
    <p:extLst>
      <p:ext uri="{BB962C8B-B14F-4D97-AF65-F5344CB8AC3E}">
        <p14:creationId xmlns:p14="http://schemas.microsoft.com/office/powerpoint/2010/main" val="371579427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BC6C95-7F4E-0234-58B8-602D1CC311F2}"/>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0F1D0A21-BB4E-CF3E-2CB4-BE2B0AA56D9E}"/>
              </a:ext>
            </a:extLst>
          </p:cNvPr>
          <p:cNvSpPr txBox="1"/>
          <p:nvPr/>
        </p:nvSpPr>
        <p:spPr>
          <a:xfrm>
            <a:off x="-5191" y="1001317"/>
            <a:ext cx="9149191" cy="5632311"/>
          </a:xfrm>
          <a:prstGeom prst="rect">
            <a:avLst/>
          </a:prstGeom>
          <a:noFill/>
        </p:spPr>
        <p:txBody>
          <a:bodyPr wrap="square" rtlCol="0">
            <a:spAutoFit/>
          </a:bodyPr>
          <a:lstStyle/>
          <a:p>
            <a:pPr algn="l"/>
            <a:r>
              <a:rPr lang="en-US" sz="4000" b="1" baseline="30000" dirty="0">
                <a:latin typeface="AR JULIAN"/>
                <a:cs typeface="Times New Roman" panose="02020603050405020304" pitchFamily="18" charset="0"/>
              </a:rPr>
              <a:t>5 </a:t>
            </a:r>
            <a:r>
              <a:rPr lang="en-US" sz="4000" dirty="0">
                <a:latin typeface="AR JULIAN"/>
                <a:cs typeface="Times New Roman" panose="02020603050405020304" pitchFamily="18" charset="0"/>
              </a:rPr>
              <a:t>To You they cried out and were saved; in You they trusted and were not put to shame. </a:t>
            </a:r>
          </a:p>
          <a:p>
            <a:pPr algn="l"/>
            <a:r>
              <a:rPr lang="en-US" sz="4000" b="1" baseline="30000" dirty="0">
                <a:latin typeface="AR JULIAN"/>
                <a:cs typeface="Times New Roman" panose="02020603050405020304" pitchFamily="18" charset="0"/>
              </a:rPr>
              <a:t>6 </a:t>
            </a:r>
            <a:r>
              <a:rPr lang="en-US" sz="4000" dirty="0">
                <a:latin typeface="AR JULIAN"/>
                <a:cs typeface="Times New Roman" panose="02020603050405020304" pitchFamily="18" charset="0"/>
              </a:rPr>
              <a:t>But I am a worm and not a man, scorned by everyone, despised by the people. </a:t>
            </a:r>
            <a:r>
              <a:rPr lang="en-US" sz="4000" b="1" baseline="30000" dirty="0">
                <a:latin typeface="AR JULIAN"/>
                <a:cs typeface="Times New Roman" panose="02020603050405020304" pitchFamily="18" charset="0"/>
              </a:rPr>
              <a:t>7 </a:t>
            </a:r>
            <a:r>
              <a:rPr lang="en-US" sz="4000" dirty="0">
                <a:latin typeface="AR JULIAN"/>
                <a:cs typeface="Times New Roman" panose="02020603050405020304" pitchFamily="18" charset="0"/>
              </a:rPr>
              <a:t>All who see me mock me; they hurl insults, shaking their heads.</a:t>
            </a:r>
            <a:br>
              <a:rPr lang="en-US" sz="4000" dirty="0">
                <a:latin typeface="AR JULIAN"/>
                <a:cs typeface="Times New Roman" panose="02020603050405020304" pitchFamily="18" charset="0"/>
              </a:rPr>
            </a:br>
            <a:r>
              <a:rPr lang="en-US" sz="4000" b="1" baseline="30000" dirty="0">
                <a:latin typeface="AR JULIAN"/>
                <a:cs typeface="Times New Roman" panose="02020603050405020304" pitchFamily="18" charset="0"/>
              </a:rPr>
              <a:t>8 </a:t>
            </a:r>
            <a:r>
              <a:rPr lang="en-US" sz="4000" dirty="0">
                <a:latin typeface="AR JULIAN"/>
                <a:cs typeface="Times New Roman" panose="02020603050405020304" pitchFamily="18" charset="0"/>
              </a:rPr>
              <a:t>“He trusts in the </a:t>
            </a:r>
            <a:r>
              <a:rPr lang="en-US" sz="4000" cap="small" dirty="0">
                <a:latin typeface="AR JULIAN"/>
                <a:cs typeface="Times New Roman" panose="02020603050405020304" pitchFamily="18" charset="0"/>
              </a:rPr>
              <a:t>Lord</a:t>
            </a:r>
            <a:r>
              <a:rPr lang="en-US" sz="4000" dirty="0">
                <a:latin typeface="AR JULIAN"/>
                <a:cs typeface="Times New Roman" panose="02020603050405020304" pitchFamily="18" charset="0"/>
              </a:rPr>
              <a:t>,” they say, “let the </a:t>
            </a:r>
            <a:r>
              <a:rPr lang="en-US" sz="4000" cap="small" dirty="0">
                <a:latin typeface="AR JULIAN"/>
                <a:cs typeface="Times New Roman" panose="02020603050405020304" pitchFamily="18" charset="0"/>
              </a:rPr>
              <a:t>Lord</a:t>
            </a:r>
            <a:r>
              <a:rPr lang="en-US" sz="4000" dirty="0">
                <a:latin typeface="AR JULIAN"/>
                <a:cs typeface="Times New Roman" panose="02020603050405020304" pitchFamily="18" charset="0"/>
              </a:rPr>
              <a:t> rescue him. </a:t>
            </a:r>
          </a:p>
        </p:txBody>
      </p:sp>
      <p:sp>
        <p:nvSpPr>
          <p:cNvPr id="2" name="TextBox 1">
            <a:extLst>
              <a:ext uri="{FF2B5EF4-FFF2-40B4-BE49-F238E27FC236}">
                <a16:creationId xmlns:a16="http://schemas.microsoft.com/office/drawing/2014/main" id="{0A2ADEA1-B8DC-6A57-7570-22FC331AA95E}"/>
              </a:ext>
            </a:extLst>
          </p:cNvPr>
          <p:cNvSpPr txBox="1"/>
          <p:nvPr/>
        </p:nvSpPr>
        <p:spPr>
          <a:xfrm>
            <a:off x="0" y="0"/>
            <a:ext cx="9149191" cy="1015663"/>
          </a:xfrm>
          <a:prstGeom prst="rect">
            <a:avLst/>
          </a:prstGeom>
          <a:noFill/>
        </p:spPr>
        <p:txBody>
          <a:bodyPr wrap="square" rtlCol="0">
            <a:spAutoFit/>
          </a:bodyPr>
          <a:lstStyle/>
          <a:p>
            <a:pPr algn="ctr"/>
            <a:r>
              <a:rPr lang="en-US" sz="6000" dirty="0">
                <a:latin typeface="AR JULIAN"/>
                <a:cs typeface="Times New Roman" panose="02020603050405020304" pitchFamily="18" charset="0"/>
              </a:rPr>
              <a:t>Psalm 22</a:t>
            </a:r>
          </a:p>
        </p:txBody>
      </p:sp>
    </p:spTree>
    <p:extLst>
      <p:ext uri="{BB962C8B-B14F-4D97-AF65-F5344CB8AC3E}">
        <p14:creationId xmlns:p14="http://schemas.microsoft.com/office/powerpoint/2010/main" val="219878631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08F9C9-0744-1ECE-54ED-104FA912C5A1}"/>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7C43D577-938C-542D-6FE2-26F551EA7B99}"/>
              </a:ext>
            </a:extLst>
          </p:cNvPr>
          <p:cNvSpPr txBox="1"/>
          <p:nvPr/>
        </p:nvSpPr>
        <p:spPr>
          <a:xfrm>
            <a:off x="-5191" y="1001317"/>
            <a:ext cx="9149191" cy="5632311"/>
          </a:xfrm>
          <a:prstGeom prst="rect">
            <a:avLst/>
          </a:prstGeom>
          <a:noFill/>
        </p:spPr>
        <p:txBody>
          <a:bodyPr wrap="square" rtlCol="0">
            <a:spAutoFit/>
          </a:bodyPr>
          <a:lstStyle/>
          <a:p>
            <a:r>
              <a:rPr lang="en-US" sz="4000" dirty="0">
                <a:latin typeface="AR JULIAN"/>
                <a:cs typeface="Times New Roman" panose="02020603050405020304" pitchFamily="18" charset="0"/>
              </a:rPr>
              <a:t>Let Him deliver him, since He delights in him.” </a:t>
            </a:r>
            <a:r>
              <a:rPr lang="en-US" sz="4000" b="1" baseline="30000" dirty="0">
                <a:latin typeface="AR JULIAN"/>
                <a:cs typeface="Times New Roman" panose="02020603050405020304" pitchFamily="18" charset="0"/>
              </a:rPr>
              <a:t>9 </a:t>
            </a:r>
            <a:r>
              <a:rPr lang="en-US" sz="4000" dirty="0">
                <a:latin typeface="AR JULIAN"/>
                <a:cs typeface="Times New Roman" panose="02020603050405020304" pitchFamily="18" charset="0"/>
              </a:rPr>
              <a:t>Yet You brought me out of the womb; You made me trust in You, even at my mother’s breast. </a:t>
            </a:r>
            <a:r>
              <a:rPr lang="en-US" sz="4000" b="1" baseline="30000" dirty="0">
                <a:latin typeface="AR JULIAN"/>
                <a:cs typeface="Times New Roman" panose="02020603050405020304" pitchFamily="18" charset="0"/>
              </a:rPr>
              <a:t>10 </a:t>
            </a:r>
            <a:r>
              <a:rPr lang="en-US" sz="4000" dirty="0">
                <a:latin typeface="AR JULIAN"/>
                <a:cs typeface="Times New Roman" panose="02020603050405020304" pitchFamily="18" charset="0"/>
              </a:rPr>
              <a:t>From birth I was cast on You; from my mother’s womb You have been my God. </a:t>
            </a:r>
            <a:r>
              <a:rPr lang="en-US" sz="4000" b="1" kern="100" baseline="30000" dirty="0">
                <a:latin typeface="AR JULIAN"/>
                <a:ea typeface="Calibri" panose="020F0502020204030204" pitchFamily="34" charset="0"/>
                <a:cs typeface="Times New Roman" panose="02020603050405020304" pitchFamily="18" charset="0"/>
              </a:rPr>
              <a:t>11 </a:t>
            </a:r>
            <a:r>
              <a:rPr lang="en-US" sz="4000" kern="100" dirty="0">
                <a:latin typeface="AR JULIAN"/>
                <a:ea typeface="Calibri" panose="020F0502020204030204" pitchFamily="34" charset="0"/>
                <a:cs typeface="Times New Roman" panose="02020603050405020304" pitchFamily="18" charset="0"/>
              </a:rPr>
              <a:t>Do not be far from me, for trouble is near and there is no one to help. </a:t>
            </a:r>
            <a:r>
              <a:rPr lang="en-US" sz="4000" b="1" kern="100" baseline="30000" dirty="0">
                <a:latin typeface="AR JULIAN"/>
                <a:ea typeface="Calibri" panose="020F0502020204030204" pitchFamily="34" charset="0"/>
                <a:cs typeface="Times New Roman" panose="02020603050405020304" pitchFamily="18" charset="0"/>
              </a:rPr>
              <a:t>12 </a:t>
            </a:r>
            <a:r>
              <a:rPr lang="en-US" sz="4000" kern="100" dirty="0">
                <a:latin typeface="AR JULIAN"/>
                <a:ea typeface="Calibri" panose="020F0502020204030204" pitchFamily="34" charset="0"/>
                <a:cs typeface="Times New Roman" panose="02020603050405020304" pitchFamily="18" charset="0"/>
              </a:rPr>
              <a:t>Many bulls surround me; strong bulls of Bashan encircle me. </a:t>
            </a:r>
          </a:p>
        </p:txBody>
      </p:sp>
      <p:sp>
        <p:nvSpPr>
          <p:cNvPr id="2" name="TextBox 1">
            <a:extLst>
              <a:ext uri="{FF2B5EF4-FFF2-40B4-BE49-F238E27FC236}">
                <a16:creationId xmlns:a16="http://schemas.microsoft.com/office/drawing/2014/main" id="{66455953-10A4-D652-6B61-4A9E5956C8D7}"/>
              </a:ext>
            </a:extLst>
          </p:cNvPr>
          <p:cNvSpPr txBox="1"/>
          <p:nvPr/>
        </p:nvSpPr>
        <p:spPr>
          <a:xfrm>
            <a:off x="0" y="0"/>
            <a:ext cx="9149191" cy="1015663"/>
          </a:xfrm>
          <a:prstGeom prst="rect">
            <a:avLst/>
          </a:prstGeom>
          <a:noFill/>
        </p:spPr>
        <p:txBody>
          <a:bodyPr wrap="square" rtlCol="0">
            <a:spAutoFit/>
          </a:bodyPr>
          <a:lstStyle/>
          <a:p>
            <a:pPr algn="ctr"/>
            <a:r>
              <a:rPr lang="en-US" sz="6000" dirty="0">
                <a:latin typeface="AR JULIAN"/>
                <a:cs typeface="Times New Roman" panose="02020603050405020304" pitchFamily="18" charset="0"/>
              </a:rPr>
              <a:t>Psalm 22</a:t>
            </a:r>
          </a:p>
        </p:txBody>
      </p:sp>
    </p:spTree>
    <p:extLst>
      <p:ext uri="{BB962C8B-B14F-4D97-AF65-F5344CB8AC3E}">
        <p14:creationId xmlns:p14="http://schemas.microsoft.com/office/powerpoint/2010/main" val="5269549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CFA9F-6465-2AC2-B702-3E70119E8D9D}"/>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42EA7763-C9A0-0CEC-4904-F0C118126552}"/>
              </a:ext>
            </a:extLst>
          </p:cNvPr>
          <p:cNvSpPr txBox="1"/>
          <p:nvPr/>
        </p:nvSpPr>
        <p:spPr>
          <a:xfrm>
            <a:off x="-5191" y="1001317"/>
            <a:ext cx="9149191" cy="5016758"/>
          </a:xfrm>
          <a:prstGeom prst="rect">
            <a:avLst/>
          </a:prstGeom>
          <a:noFill/>
        </p:spPr>
        <p:txBody>
          <a:bodyPr wrap="square" rtlCol="0">
            <a:spAutoFit/>
          </a:bodyPr>
          <a:lstStyle/>
          <a:p>
            <a:pPr algn="l"/>
            <a:r>
              <a:rPr lang="en-US" sz="4000" b="1" kern="100" baseline="30000" dirty="0">
                <a:latin typeface="AR JULIAN" panose="02000000000000000000"/>
                <a:ea typeface="Calibri" panose="020F0502020204030204" pitchFamily="34" charset="0"/>
                <a:cs typeface="Times New Roman" panose="02020603050405020304" pitchFamily="18" charset="0"/>
              </a:rPr>
              <a:t>13 </a:t>
            </a:r>
            <a:r>
              <a:rPr lang="en-US" sz="4000" kern="100" dirty="0">
                <a:latin typeface="AR JULIAN" panose="02000000000000000000"/>
                <a:ea typeface="Calibri" panose="020F0502020204030204" pitchFamily="34" charset="0"/>
                <a:cs typeface="Times New Roman" panose="02020603050405020304" pitchFamily="18" charset="0"/>
              </a:rPr>
              <a:t>Roaring lions that tear their prey open their mouths wide against me. </a:t>
            </a:r>
            <a:r>
              <a:rPr lang="en-US" sz="4000" b="1" kern="100" baseline="30000" dirty="0">
                <a:latin typeface="AR JULIAN" panose="02000000000000000000"/>
                <a:ea typeface="Calibri" panose="020F0502020204030204" pitchFamily="34" charset="0"/>
                <a:cs typeface="Times New Roman" panose="02020603050405020304" pitchFamily="18" charset="0"/>
              </a:rPr>
              <a:t>14 </a:t>
            </a:r>
            <a:r>
              <a:rPr lang="en-US" sz="4000" kern="100" dirty="0">
                <a:latin typeface="AR JULIAN" panose="02000000000000000000"/>
                <a:ea typeface="Calibri" panose="020F0502020204030204" pitchFamily="34" charset="0"/>
                <a:cs typeface="Times New Roman" panose="02020603050405020304" pitchFamily="18" charset="0"/>
              </a:rPr>
              <a:t>I am poured out like water, and all my bones are out of joint. My heart has turned to wax; it has melted within me. </a:t>
            </a:r>
            <a:r>
              <a:rPr lang="en-US" sz="4000" b="1" kern="100" baseline="30000" dirty="0">
                <a:latin typeface="AR JULIAN" panose="02000000000000000000"/>
                <a:ea typeface="Calibri" panose="020F0502020204030204" pitchFamily="34" charset="0"/>
                <a:cs typeface="Times New Roman" panose="02020603050405020304" pitchFamily="18" charset="0"/>
              </a:rPr>
              <a:t>15 </a:t>
            </a:r>
            <a:r>
              <a:rPr lang="en-US" sz="4000" kern="100" dirty="0">
                <a:latin typeface="AR JULIAN" panose="02000000000000000000"/>
                <a:ea typeface="Calibri" panose="020F0502020204030204" pitchFamily="34" charset="0"/>
                <a:cs typeface="Times New Roman" panose="02020603050405020304" pitchFamily="18" charset="0"/>
              </a:rPr>
              <a:t>My mouth</a:t>
            </a:r>
            <a:r>
              <a:rPr lang="en-US" sz="4000" kern="100" baseline="30000" dirty="0">
                <a:latin typeface="AR JULIAN" panose="02000000000000000000"/>
                <a:ea typeface="Calibri" panose="020F0502020204030204" pitchFamily="34" charset="0"/>
                <a:cs typeface="Times New Roman" panose="02020603050405020304" pitchFamily="18" charset="0"/>
              </a:rPr>
              <a:t> </a:t>
            </a:r>
            <a:r>
              <a:rPr lang="en-US" sz="4000" kern="100" dirty="0">
                <a:latin typeface="AR JULIAN" panose="02000000000000000000"/>
                <a:ea typeface="Calibri" panose="020F0502020204030204" pitchFamily="34" charset="0"/>
                <a:cs typeface="Times New Roman" panose="02020603050405020304" pitchFamily="18" charset="0"/>
              </a:rPr>
              <a:t>is dried up like a potsherd, and my tongue sticks to the roof of my mouth; You lay me in the dust of death.</a:t>
            </a:r>
          </a:p>
        </p:txBody>
      </p:sp>
      <p:sp>
        <p:nvSpPr>
          <p:cNvPr id="2" name="TextBox 1">
            <a:extLst>
              <a:ext uri="{FF2B5EF4-FFF2-40B4-BE49-F238E27FC236}">
                <a16:creationId xmlns:a16="http://schemas.microsoft.com/office/drawing/2014/main" id="{08686B65-01F3-6DE9-A566-F8BEE8088A7E}"/>
              </a:ext>
            </a:extLst>
          </p:cNvPr>
          <p:cNvSpPr txBox="1"/>
          <p:nvPr/>
        </p:nvSpPr>
        <p:spPr>
          <a:xfrm>
            <a:off x="0" y="0"/>
            <a:ext cx="9149191" cy="1015663"/>
          </a:xfrm>
          <a:prstGeom prst="rect">
            <a:avLst/>
          </a:prstGeom>
          <a:noFill/>
        </p:spPr>
        <p:txBody>
          <a:bodyPr wrap="square" rtlCol="0">
            <a:spAutoFit/>
          </a:bodyPr>
          <a:lstStyle/>
          <a:p>
            <a:pPr algn="ctr"/>
            <a:r>
              <a:rPr lang="en-US" sz="6000" dirty="0">
                <a:latin typeface="AR JULIAN" panose="02000000000000000000"/>
                <a:cs typeface="Times New Roman" panose="02020603050405020304" pitchFamily="18" charset="0"/>
              </a:rPr>
              <a:t>Psalm 22</a:t>
            </a:r>
          </a:p>
        </p:txBody>
      </p:sp>
    </p:spTree>
    <p:extLst>
      <p:ext uri="{BB962C8B-B14F-4D97-AF65-F5344CB8AC3E}">
        <p14:creationId xmlns:p14="http://schemas.microsoft.com/office/powerpoint/2010/main" val="144287502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191" y="1027127"/>
            <a:ext cx="9149191" cy="5016758"/>
          </a:xfrm>
          <a:prstGeom prst="rect">
            <a:avLst/>
          </a:prstGeom>
          <a:noFill/>
        </p:spPr>
        <p:txBody>
          <a:bodyPr wrap="square" rtlCol="0">
            <a:spAutoFit/>
          </a:bodyPr>
          <a:lstStyle/>
          <a:p>
            <a:pPr>
              <a:spcAft>
                <a:spcPts val="600"/>
              </a:spcAft>
            </a:pPr>
            <a:r>
              <a:rPr lang="en-US" sz="4000" b="1" kern="100" baseline="30000" dirty="0">
                <a:latin typeface="AR JULIAN"/>
                <a:ea typeface="Calibri" panose="020F0502020204030204" pitchFamily="34" charset="0"/>
                <a:cs typeface="Times New Roman" panose="02020603050405020304" pitchFamily="18" charset="0"/>
              </a:rPr>
              <a:t>16 </a:t>
            </a:r>
            <a:r>
              <a:rPr lang="en-US" sz="4000" kern="100" dirty="0">
                <a:latin typeface="AR JULIAN"/>
                <a:ea typeface="Calibri" panose="020F0502020204030204" pitchFamily="34" charset="0"/>
                <a:cs typeface="Times New Roman" panose="02020603050405020304" pitchFamily="18" charset="0"/>
              </a:rPr>
              <a:t>Dogs surround me, a pack of villains encircles me; they pierce</a:t>
            </a:r>
            <a:r>
              <a:rPr lang="en-US" sz="4000" kern="100" baseline="30000" dirty="0">
                <a:latin typeface="AR JULIAN"/>
                <a:ea typeface="Calibri" panose="020F0502020204030204" pitchFamily="34" charset="0"/>
                <a:cs typeface="Times New Roman" panose="02020603050405020304" pitchFamily="18" charset="0"/>
              </a:rPr>
              <a:t> </a:t>
            </a:r>
            <a:r>
              <a:rPr lang="en-US" sz="4000" kern="100" dirty="0">
                <a:latin typeface="AR JULIAN"/>
                <a:ea typeface="Calibri" panose="020F0502020204030204" pitchFamily="34" charset="0"/>
                <a:cs typeface="Times New Roman" panose="02020603050405020304" pitchFamily="18" charset="0"/>
              </a:rPr>
              <a:t>my hands and my feet. </a:t>
            </a:r>
            <a:r>
              <a:rPr lang="en-US" sz="4000" b="1" kern="100" baseline="30000" dirty="0">
                <a:latin typeface="AR JULIAN"/>
                <a:ea typeface="Calibri" panose="020F0502020204030204" pitchFamily="34" charset="0"/>
                <a:cs typeface="Times New Roman" panose="02020603050405020304" pitchFamily="18" charset="0"/>
              </a:rPr>
              <a:t>17 </a:t>
            </a:r>
            <a:r>
              <a:rPr lang="en-US" sz="4000" kern="100" dirty="0">
                <a:latin typeface="AR JULIAN"/>
                <a:ea typeface="Calibri" panose="020F0502020204030204" pitchFamily="34" charset="0"/>
                <a:cs typeface="Times New Roman" panose="02020603050405020304" pitchFamily="18" charset="0"/>
              </a:rPr>
              <a:t>All my bones are on display; people stare and gloat over me. </a:t>
            </a:r>
            <a:r>
              <a:rPr lang="en-US" sz="4000" b="1" kern="100" baseline="30000" dirty="0">
                <a:latin typeface="AR JULIAN"/>
                <a:ea typeface="Calibri" panose="020F0502020204030204" pitchFamily="34" charset="0"/>
                <a:cs typeface="Times New Roman" panose="02020603050405020304" pitchFamily="18" charset="0"/>
              </a:rPr>
              <a:t>18 </a:t>
            </a:r>
            <a:r>
              <a:rPr lang="en-US" sz="4000" kern="100" dirty="0">
                <a:latin typeface="AR JULIAN"/>
                <a:ea typeface="Calibri" panose="020F0502020204030204" pitchFamily="34" charset="0"/>
                <a:cs typeface="Times New Roman" panose="02020603050405020304" pitchFamily="18" charset="0"/>
              </a:rPr>
              <a:t>They divide my clothes among them and cast lots for my garment. </a:t>
            </a:r>
            <a:r>
              <a:rPr lang="en-US" sz="4000" b="1" kern="100" baseline="30000" dirty="0">
                <a:latin typeface="AR JULIAN"/>
                <a:ea typeface="Calibri" panose="020F0502020204030204" pitchFamily="34" charset="0"/>
                <a:cs typeface="Times New Roman" panose="02020603050405020304" pitchFamily="18" charset="0"/>
              </a:rPr>
              <a:t>19 </a:t>
            </a:r>
            <a:r>
              <a:rPr lang="en-US" sz="4000" kern="100" dirty="0">
                <a:latin typeface="AR JULIAN"/>
                <a:ea typeface="Calibri" panose="020F0502020204030204" pitchFamily="34" charset="0"/>
                <a:cs typeface="Times New Roman" panose="02020603050405020304" pitchFamily="18" charset="0"/>
              </a:rPr>
              <a:t>But You, Lord, do not be far from me. You are my strength; come quickly to help me. </a:t>
            </a:r>
            <a:endParaRPr lang="en-US" sz="4000" dirty="0">
              <a:latin typeface="AR JULIAN"/>
            </a:endParaRPr>
          </a:p>
        </p:txBody>
      </p:sp>
      <p:sp>
        <p:nvSpPr>
          <p:cNvPr id="2" name="TextBox 1">
            <a:extLst>
              <a:ext uri="{FF2B5EF4-FFF2-40B4-BE49-F238E27FC236}">
                <a16:creationId xmlns:a16="http://schemas.microsoft.com/office/drawing/2014/main" id="{2C3141DE-49AE-E136-6256-DA1B8FBC6D47}"/>
              </a:ext>
            </a:extLst>
          </p:cNvPr>
          <p:cNvSpPr txBox="1"/>
          <p:nvPr/>
        </p:nvSpPr>
        <p:spPr>
          <a:xfrm>
            <a:off x="0" y="0"/>
            <a:ext cx="9149191" cy="1015663"/>
          </a:xfrm>
          <a:prstGeom prst="rect">
            <a:avLst/>
          </a:prstGeom>
          <a:noFill/>
        </p:spPr>
        <p:txBody>
          <a:bodyPr wrap="square" rtlCol="0">
            <a:spAutoFit/>
          </a:bodyPr>
          <a:lstStyle/>
          <a:p>
            <a:pPr algn="ctr"/>
            <a:r>
              <a:rPr lang="en-US" sz="6000" dirty="0">
                <a:latin typeface="AR JULIAN" panose="02000000000000000000"/>
                <a:cs typeface="Times New Roman" panose="02020603050405020304" pitchFamily="18" charset="0"/>
              </a:rPr>
              <a:t>Psalm 22</a:t>
            </a:r>
          </a:p>
        </p:txBody>
      </p:sp>
    </p:spTree>
    <p:extLst>
      <p:ext uri="{BB962C8B-B14F-4D97-AF65-F5344CB8AC3E}">
        <p14:creationId xmlns:p14="http://schemas.microsoft.com/office/powerpoint/2010/main" val="40507290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33056D-8F77-0278-2EE4-AD51FBE3E940}"/>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F6BBE037-FB5E-CABC-3915-A645936C6588}"/>
              </a:ext>
            </a:extLst>
          </p:cNvPr>
          <p:cNvSpPr txBox="1"/>
          <p:nvPr/>
        </p:nvSpPr>
        <p:spPr>
          <a:xfrm>
            <a:off x="-5191" y="1027127"/>
            <a:ext cx="9149191" cy="5709255"/>
          </a:xfrm>
          <a:prstGeom prst="rect">
            <a:avLst/>
          </a:prstGeom>
          <a:noFill/>
        </p:spPr>
        <p:txBody>
          <a:bodyPr wrap="square" rtlCol="0">
            <a:spAutoFit/>
          </a:bodyPr>
          <a:lstStyle/>
          <a:p>
            <a:pPr>
              <a:spcAft>
                <a:spcPts val="600"/>
              </a:spcAft>
            </a:pPr>
            <a:r>
              <a:rPr lang="en-US" sz="4000" b="1" kern="100" baseline="30000" dirty="0">
                <a:latin typeface="AR JULIAN"/>
                <a:ea typeface="Calibri" panose="020F0502020204030204" pitchFamily="34" charset="0"/>
                <a:cs typeface="Times New Roman" panose="02020603050405020304" pitchFamily="18" charset="0"/>
              </a:rPr>
              <a:t>20 </a:t>
            </a:r>
            <a:r>
              <a:rPr lang="en-US" sz="4000" kern="100" dirty="0">
                <a:latin typeface="AR JULIAN"/>
                <a:ea typeface="Calibri" panose="020F0502020204030204" pitchFamily="34" charset="0"/>
                <a:cs typeface="Times New Roman" panose="02020603050405020304" pitchFamily="18" charset="0"/>
              </a:rPr>
              <a:t>Deliver me from the sword, my precious life from the power of the dogs. </a:t>
            </a:r>
            <a:r>
              <a:rPr lang="en-US" sz="4000" b="1" kern="100" baseline="30000" dirty="0">
                <a:latin typeface="AR JULIAN"/>
                <a:ea typeface="Calibri" panose="020F0502020204030204" pitchFamily="34" charset="0"/>
                <a:cs typeface="Times New Roman" panose="02020603050405020304" pitchFamily="18" charset="0"/>
              </a:rPr>
              <a:t>21 </a:t>
            </a:r>
            <a:r>
              <a:rPr lang="en-US" sz="4000" kern="100" dirty="0">
                <a:latin typeface="AR JULIAN"/>
                <a:ea typeface="Calibri" panose="020F0502020204030204" pitchFamily="34" charset="0"/>
                <a:cs typeface="Times New Roman" panose="02020603050405020304" pitchFamily="18" charset="0"/>
              </a:rPr>
              <a:t>Rescue me from the mouth of the lions; save me from the horns of the wild oxen.</a:t>
            </a:r>
          </a:p>
          <a:p>
            <a:pPr>
              <a:spcAft>
                <a:spcPts val="600"/>
              </a:spcAft>
            </a:pPr>
            <a:r>
              <a:rPr lang="en-US" sz="4000" b="1" kern="100" baseline="30000" dirty="0">
                <a:latin typeface="AR JULIAN"/>
                <a:ea typeface="Calibri" panose="020F0502020204030204" pitchFamily="34" charset="0"/>
                <a:cs typeface="Times New Roman" panose="02020603050405020304" pitchFamily="18" charset="0"/>
              </a:rPr>
              <a:t>22 </a:t>
            </a:r>
            <a:r>
              <a:rPr lang="en-US" sz="4000" kern="100" dirty="0">
                <a:latin typeface="AR JULIAN"/>
                <a:ea typeface="Calibri" panose="020F0502020204030204" pitchFamily="34" charset="0"/>
                <a:cs typeface="Times New Roman" panose="02020603050405020304" pitchFamily="18" charset="0"/>
              </a:rPr>
              <a:t>I will declare Your name to my people; in the assembly I will praise You. </a:t>
            </a:r>
            <a:r>
              <a:rPr lang="en-US" sz="4000" b="1" kern="100" baseline="30000" dirty="0">
                <a:latin typeface="AR JULIAN"/>
                <a:ea typeface="Calibri" panose="020F0502020204030204" pitchFamily="34" charset="0"/>
                <a:cs typeface="Times New Roman" panose="02020603050405020304" pitchFamily="18" charset="0"/>
              </a:rPr>
              <a:t>23 </a:t>
            </a:r>
            <a:r>
              <a:rPr lang="en-US" sz="4000" kern="100" dirty="0">
                <a:latin typeface="AR JULIAN"/>
                <a:ea typeface="Calibri" panose="020F0502020204030204" pitchFamily="34" charset="0"/>
                <a:cs typeface="Times New Roman" panose="02020603050405020304" pitchFamily="18" charset="0"/>
              </a:rPr>
              <a:t>You who fear the Lord, praise Him! All you descendants of Jacob, honor Him! Revere Him, all you descendants of Israel! </a:t>
            </a:r>
            <a:endParaRPr lang="en-US" sz="4000" dirty="0">
              <a:latin typeface="AR JULIAN"/>
            </a:endParaRPr>
          </a:p>
        </p:txBody>
      </p:sp>
      <p:sp>
        <p:nvSpPr>
          <p:cNvPr id="2" name="TextBox 1">
            <a:extLst>
              <a:ext uri="{FF2B5EF4-FFF2-40B4-BE49-F238E27FC236}">
                <a16:creationId xmlns:a16="http://schemas.microsoft.com/office/drawing/2014/main" id="{79494C71-FDB3-654C-789F-6DF0E1C3C614}"/>
              </a:ext>
            </a:extLst>
          </p:cNvPr>
          <p:cNvSpPr txBox="1"/>
          <p:nvPr/>
        </p:nvSpPr>
        <p:spPr>
          <a:xfrm>
            <a:off x="0" y="0"/>
            <a:ext cx="9149191" cy="1015663"/>
          </a:xfrm>
          <a:prstGeom prst="rect">
            <a:avLst/>
          </a:prstGeom>
          <a:noFill/>
        </p:spPr>
        <p:txBody>
          <a:bodyPr wrap="square" rtlCol="0">
            <a:spAutoFit/>
          </a:bodyPr>
          <a:lstStyle/>
          <a:p>
            <a:pPr algn="ctr"/>
            <a:r>
              <a:rPr lang="en-US" sz="6000" dirty="0">
                <a:latin typeface="AR JULIAN" panose="02000000000000000000"/>
                <a:cs typeface="Times New Roman" panose="02020603050405020304" pitchFamily="18" charset="0"/>
              </a:rPr>
              <a:t>Psalm 22</a:t>
            </a:r>
          </a:p>
        </p:txBody>
      </p:sp>
    </p:spTree>
    <p:extLst>
      <p:ext uri="{BB962C8B-B14F-4D97-AF65-F5344CB8AC3E}">
        <p14:creationId xmlns:p14="http://schemas.microsoft.com/office/powerpoint/2010/main" val="416245000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4FA68-076C-B67B-6C09-F3564BCD01CA}"/>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AC639C1D-C7D7-1615-14E8-3285B17F19B2}"/>
              </a:ext>
            </a:extLst>
          </p:cNvPr>
          <p:cNvSpPr txBox="1"/>
          <p:nvPr/>
        </p:nvSpPr>
        <p:spPr>
          <a:xfrm>
            <a:off x="-5191" y="1027127"/>
            <a:ext cx="9149191" cy="4401205"/>
          </a:xfrm>
          <a:prstGeom prst="rect">
            <a:avLst/>
          </a:prstGeom>
          <a:noFill/>
        </p:spPr>
        <p:txBody>
          <a:bodyPr wrap="square" rtlCol="0">
            <a:spAutoFit/>
          </a:bodyPr>
          <a:lstStyle/>
          <a:p>
            <a:pPr>
              <a:spcAft>
                <a:spcPts val="600"/>
              </a:spcAft>
            </a:pPr>
            <a:r>
              <a:rPr lang="en-US" sz="4000" b="1" kern="100" baseline="30000" dirty="0">
                <a:latin typeface="AR JULIAN"/>
                <a:ea typeface="Calibri" panose="020F0502020204030204" pitchFamily="34" charset="0"/>
                <a:cs typeface="Times New Roman" panose="02020603050405020304" pitchFamily="18" charset="0"/>
              </a:rPr>
              <a:t>24 </a:t>
            </a:r>
            <a:r>
              <a:rPr lang="en-US" sz="4000" kern="100" dirty="0">
                <a:latin typeface="AR JULIAN"/>
                <a:ea typeface="Calibri" panose="020F0502020204030204" pitchFamily="34" charset="0"/>
                <a:cs typeface="Times New Roman" panose="02020603050405020304" pitchFamily="18" charset="0"/>
              </a:rPr>
              <a:t>For He has not despised or scorned the suffering of the afflicted one; He has not hidden His face from him but has listened to his cry for help. </a:t>
            </a:r>
            <a:r>
              <a:rPr lang="en-US" sz="4000" b="1" kern="100" baseline="30000" dirty="0">
                <a:latin typeface="AR JULIAN"/>
                <a:ea typeface="Calibri" panose="020F0502020204030204" pitchFamily="34" charset="0"/>
                <a:cs typeface="Times New Roman" panose="02020603050405020304" pitchFamily="18" charset="0"/>
              </a:rPr>
              <a:t>25 </a:t>
            </a:r>
            <a:r>
              <a:rPr lang="en-US" sz="4000" kern="100" dirty="0">
                <a:latin typeface="AR JULIAN"/>
                <a:ea typeface="Calibri" panose="020F0502020204030204" pitchFamily="34" charset="0"/>
                <a:cs typeface="Times New Roman" panose="02020603050405020304" pitchFamily="18" charset="0"/>
              </a:rPr>
              <a:t>From You comes the theme of my praise in the great assembly; before those who fear You, I will fulfill my vows. </a:t>
            </a:r>
            <a:endParaRPr lang="en-US" sz="4000" dirty="0">
              <a:latin typeface="AR JULIAN"/>
            </a:endParaRPr>
          </a:p>
        </p:txBody>
      </p:sp>
      <p:sp>
        <p:nvSpPr>
          <p:cNvPr id="2" name="TextBox 1">
            <a:extLst>
              <a:ext uri="{FF2B5EF4-FFF2-40B4-BE49-F238E27FC236}">
                <a16:creationId xmlns:a16="http://schemas.microsoft.com/office/drawing/2014/main" id="{BCF55442-825E-0537-8FFA-2FF45E37177C}"/>
              </a:ext>
            </a:extLst>
          </p:cNvPr>
          <p:cNvSpPr txBox="1"/>
          <p:nvPr/>
        </p:nvSpPr>
        <p:spPr>
          <a:xfrm>
            <a:off x="0" y="0"/>
            <a:ext cx="9149191" cy="1015663"/>
          </a:xfrm>
          <a:prstGeom prst="rect">
            <a:avLst/>
          </a:prstGeom>
          <a:noFill/>
        </p:spPr>
        <p:txBody>
          <a:bodyPr wrap="square" rtlCol="0">
            <a:spAutoFit/>
          </a:bodyPr>
          <a:lstStyle/>
          <a:p>
            <a:pPr algn="ctr"/>
            <a:r>
              <a:rPr lang="en-US" sz="6000" dirty="0">
                <a:latin typeface="AR JULIAN" panose="02000000000000000000"/>
                <a:cs typeface="Times New Roman" panose="02020603050405020304" pitchFamily="18" charset="0"/>
              </a:rPr>
              <a:t>Psalm 22</a:t>
            </a:r>
          </a:p>
        </p:txBody>
      </p:sp>
    </p:spTree>
    <p:extLst>
      <p:ext uri="{BB962C8B-B14F-4D97-AF65-F5344CB8AC3E}">
        <p14:creationId xmlns:p14="http://schemas.microsoft.com/office/powerpoint/2010/main" val="151595531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91DE88-8C21-4CAD-9E61-325F544B4430}"/>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1BE0D33A-350D-F739-EC72-E8B1F00F11CA}"/>
              </a:ext>
            </a:extLst>
          </p:cNvPr>
          <p:cNvSpPr txBox="1"/>
          <p:nvPr/>
        </p:nvSpPr>
        <p:spPr>
          <a:xfrm>
            <a:off x="-5191" y="1027127"/>
            <a:ext cx="9149191" cy="5016758"/>
          </a:xfrm>
          <a:prstGeom prst="rect">
            <a:avLst/>
          </a:prstGeom>
          <a:noFill/>
        </p:spPr>
        <p:txBody>
          <a:bodyPr wrap="square" rtlCol="0">
            <a:spAutoFit/>
          </a:bodyPr>
          <a:lstStyle/>
          <a:p>
            <a:pPr>
              <a:spcAft>
                <a:spcPts val="600"/>
              </a:spcAft>
            </a:pPr>
            <a:r>
              <a:rPr lang="en-US" sz="4000" b="1" kern="100" baseline="30000" dirty="0">
                <a:latin typeface="AR JULIAN"/>
                <a:ea typeface="Calibri" panose="020F0502020204030204" pitchFamily="34" charset="0"/>
                <a:cs typeface="Times New Roman" panose="02020603050405020304" pitchFamily="18" charset="0"/>
              </a:rPr>
              <a:t>26 </a:t>
            </a:r>
            <a:r>
              <a:rPr lang="en-US" sz="4000" kern="100" dirty="0">
                <a:latin typeface="AR JULIAN"/>
                <a:ea typeface="Calibri" panose="020F0502020204030204" pitchFamily="34" charset="0"/>
                <a:cs typeface="Times New Roman" panose="02020603050405020304" pitchFamily="18" charset="0"/>
              </a:rPr>
              <a:t>The poor will eat and be satisfied; those who seek the Lord will praise Him— may your hearts live forever! </a:t>
            </a:r>
            <a:r>
              <a:rPr lang="en-US" sz="4000" b="1" kern="100" baseline="30000" dirty="0">
                <a:latin typeface="AR JULIAN"/>
                <a:ea typeface="Calibri" panose="020F0502020204030204" pitchFamily="34" charset="0"/>
                <a:cs typeface="Times New Roman" panose="02020603050405020304" pitchFamily="18" charset="0"/>
              </a:rPr>
              <a:t>27 </a:t>
            </a:r>
            <a:r>
              <a:rPr lang="en-US" sz="4000" kern="100" dirty="0">
                <a:latin typeface="AR JULIAN"/>
                <a:ea typeface="Calibri" panose="020F0502020204030204" pitchFamily="34" charset="0"/>
                <a:cs typeface="Times New Roman" panose="02020603050405020304" pitchFamily="18" charset="0"/>
              </a:rPr>
              <a:t>All the ends of the earth will remember and turn to the Lord, and all the families of the nations will bow down before Him, </a:t>
            </a:r>
            <a:r>
              <a:rPr lang="en-US" sz="4000" b="1" kern="100" baseline="30000" dirty="0">
                <a:latin typeface="AR JULIAN"/>
                <a:ea typeface="Calibri" panose="020F0502020204030204" pitchFamily="34" charset="0"/>
                <a:cs typeface="Times New Roman" panose="02020603050405020304" pitchFamily="18" charset="0"/>
              </a:rPr>
              <a:t>28 </a:t>
            </a:r>
            <a:r>
              <a:rPr lang="en-US" sz="4000" kern="100" dirty="0">
                <a:latin typeface="AR JULIAN"/>
                <a:ea typeface="Calibri" panose="020F0502020204030204" pitchFamily="34" charset="0"/>
                <a:cs typeface="Times New Roman" panose="02020603050405020304" pitchFamily="18" charset="0"/>
              </a:rPr>
              <a:t>for dominion belongs to the Lord and </a:t>
            </a:r>
            <a:r>
              <a:rPr lang="en-US" sz="4000" kern="100" dirty="0" err="1">
                <a:latin typeface="AR JULIAN"/>
                <a:ea typeface="Calibri" panose="020F0502020204030204" pitchFamily="34" charset="0"/>
                <a:cs typeface="Times New Roman" panose="02020603050405020304" pitchFamily="18" charset="0"/>
              </a:rPr>
              <a:t>hHe</a:t>
            </a:r>
            <a:r>
              <a:rPr lang="en-US" sz="4000" kern="100" dirty="0">
                <a:latin typeface="AR JULIAN"/>
                <a:ea typeface="Calibri" panose="020F0502020204030204" pitchFamily="34" charset="0"/>
                <a:cs typeface="Times New Roman" panose="02020603050405020304" pitchFamily="18" charset="0"/>
              </a:rPr>
              <a:t> rules over the nations.</a:t>
            </a:r>
          </a:p>
        </p:txBody>
      </p:sp>
      <p:sp>
        <p:nvSpPr>
          <p:cNvPr id="2" name="TextBox 1">
            <a:extLst>
              <a:ext uri="{FF2B5EF4-FFF2-40B4-BE49-F238E27FC236}">
                <a16:creationId xmlns:a16="http://schemas.microsoft.com/office/drawing/2014/main" id="{F109DCF6-6E88-177A-D5DB-E9CB1DA0218E}"/>
              </a:ext>
            </a:extLst>
          </p:cNvPr>
          <p:cNvSpPr txBox="1"/>
          <p:nvPr/>
        </p:nvSpPr>
        <p:spPr>
          <a:xfrm>
            <a:off x="0" y="0"/>
            <a:ext cx="9149191" cy="1015663"/>
          </a:xfrm>
          <a:prstGeom prst="rect">
            <a:avLst/>
          </a:prstGeom>
          <a:noFill/>
        </p:spPr>
        <p:txBody>
          <a:bodyPr wrap="square" rtlCol="0">
            <a:spAutoFit/>
          </a:bodyPr>
          <a:lstStyle/>
          <a:p>
            <a:pPr algn="ctr"/>
            <a:r>
              <a:rPr lang="en-US" sz="6000" dirty="0">
                <a:latin typeface="AR JULIAN" panose="02000000000000000000"/>
                <a:cs typeface="Times New Roman" panose="02020603050405020304" pitchFamily="18" charset="0"/>
              </a:rPr>
              <a:t>Psalm 22</a:t>
            </a:r>
          </a:p>
        </p:txBody>
      </p:sp>
    </p:spTree>
    <p:extLst>
      <p:ext uri="{BB962C8B-B14F-4D97-AF65-F5344CB8AC3E}">
        <p14:creationId xmlns:p14="http://schemas.microsoft.com/office/powerpoint/2010/main" val="23283900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DDCE92-28F5-224D-A301-4B1F3E694899}"/>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4C4A5DD7-87DE-D6FF-1997-95386335914E}"/>
              </a:ext>
            </a:extLst>
          </p:cNvPr>
          <p:cNvSpPr txBox="1"/>
          <p:nvPr/>
        </p:nvSpPr>
        <p:spPr>
          <a:xfrm>
            <a:off x="-5191" y="1027127"/>
            <a:ext cx="9149191" cy="5709255"/>
          </a:xfrm>
          <a:prstGeom prst="rect">
            <a:avLst/>
          </a:prstGeom>
          <a:noFill/>
        </p:spPr>
        <p:txBody>
          <a:bodyPr wrap="square" rtlCol="0">
            <a:spAutoFit/>
          </a:bodyPr>
          <a:lstStyle/>
          <a:p>
            <a:pPr>
              <a:spcAft>
                <a:spcPts val="600"/>
              </a:spcAft>
            </a:pPr>
            <a:r>
              <a:rPr lang="en-US" sz="4000" b="1" kern="100" baseline="30000" dirty="0">
                <a:latin typeface="AR JULIAN"/>
                <a:ea typeface="Calibri" panose="020F0502020204030204" pitchFamily="34" charset="0"/>
                <a:cs typeface="Times New Roman" panose="02020603050405020304" pitchFamily="18" charset="0"/>
              </a:rPr>
              <a:t>29 </a:t>
            </a:r>
            <a:r>
              <a:rPr lang="en-US" sz="4000" kern="100" dirty="0">
                <a:latin typeface="AR JULIAN"/>
                <a:ea typeface="Calibri" panose="020F0502020204030204" pitchFamily="34" charset="0"/>
                <a:cs typeface="Times New Roman" panose="02020603050405020304" pitchFamily="18" charset="0"/>
              </a:rPr>
              <a:t>All the rich of the earth will feast and worship; all who go down to the dust will kneel before Him—those who cannot keep themselves alive. </a:t>
            </a:r>
            <a:r>
              <a:rPr lang="en-US" sz="4000" b="1" kern="100" baseline="30000" dirty="0">
                <a:latin typeface="AR JULIAN"/>
                <a:ea typeface="Calibri" panose="020F0502020204030204" pitchFamily="34" charset="0"/>
                <a:cs typeface="Times New Roman" panose="02020603050405020304" pitchFamily="18" charset="0"/>
              </a:rPr>
              <a:t>30 </a:t>
            </a:r>
            <a:r>
              <a:rPr lang="en-US" sz="4000" kern="100" dirty="0">
                <a:latin typeface="AR JULIAN"/>
                <a:ea typeface="Calibri" panose="020F0502020204030204" pitchFamily="34" charset="0"/>
                <a:cs typeface="Times New Roman" panose="02020603050405020304" pitchFamily="18" charset="0"/>
              </a:rPr>
              <a:t>Posterity will serve Him; future generations will be told about the Lord. </a:t>
            </a:r>
            <a:r>
              <a:rPr lang="en-US" sz="4000" b="1" kern="100" baseline="30000" dirty="0">
                <a:latin typeface="AR JULIAN"/>
                <a:ea typeface="Calibri" panose="020F0502020204030204" pitchFamily="34" charset="0"/>
                <a:cs typeface="Times New Roman" panose="02020603050405020304" pitchFamily="18" charset="0"/>
              </a:rPr>
              <a:t>31 </a:t>
            </a:r>
            <a:r>
              <a:rPr lang="en-US" sz="4000" kern="100" dirty="0">
                <a:latin typeface="AR JULIAN"/>
                <a:ea typeface="Calibri" panose="020F0502020204030204" pitchFamily="34" charset="0"/>
                <a:cs typeface="Times New Roman" panose="02020603050405020304" pitchFamily="18" charset="0"/>
              </a:rPr>
              <a:t>They will proclaim His righteousness, declaring to a people yet unborn: He has done it!</a:t>
            </a:r>
          </a:p>
          <a:p>
            <a:pPr algn="l"/>
            <a:endParaRPr lang="en-US" sz="4000" dirty="0">
              <a:latin typeface="AR JULIAN"/>
            </a:endParaRPr>
          </a:p>
        </p:txBody>
      </p:sp>
      <p:sp>
        <p:nvSpPr>
          <p:cNvPr id="2" name="TextBox 1">
            <a:extLst>
              <a:ext uri="{FF2B5EF4-FFF2-40B4-BE49-F238E27FC236}">
                <a16:creationId xmlns:a16="http://schemas.microsoft.com/office/drawing/2014/main" id="{2DD1C71A-E31C-E9DF-D12C-EF265F0A77BA}"/>
              </a:ext>
            </a:extLst>
          </p:cNvPr>
          <p:cNvSpPr txBox="1"/>
          <p:nvPr/>
        </p:nvSpPr>
        <p:spPr>
          <a:xfrm>
            <a:off x="0" y="0"/>
            <a:ext cx="9149191" cy="1015663"/>
          </a:xfrm>
          <a:prstGeom prst="rect">
            <a:avLst/>
          </a:prstGeom>
          <a:noFill/>
        </p:spPr>
        <p:txBody>
          <a:bodyPr wrap="square" rtlCol="0">
            <a:spAutoFit/>
          </a:bodyPr>
          <a:lstStyle/>
          <a:p>
            <a:pPr algn="ctr"/>
            <a:r>
              <a:rPr lang="en-US" sz="6000" dirty="0">
                <a:latin typeface="AR JULIAN" panose="02000000000000000000"/>
                <a:cs typeface="Times New Roman" panose="02020603050405020304" pitchFamily="18" charset="0"/>
              </a:rPr>
              <a:t>Psalm 22</a:t>
            </a:r>
          </a:p>
        </p:txBody>
      </p:sp>
    </p:spTree>
    <p:extLst>
      <p:ext uri="{BB962C8B-B14F-4D97-AF65-F5344CB8AC3E}">
        <p14:creationId xmlns:p14="http://schemas.microsoft.com/office/powerpoint/2010/main" val="9375219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938547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599C73AF-EFC3-4DF9-91CA-82A975DABB40}"/>
              </a:ext>
            </a:extLst>
          </p:cNvPr>
          <p:cNvSpPr txBox="1"/>
          <p:nvPr/>
        </p:nvSpPr>
        <p:spPr>
          <a:xfrm>
            <a:off x="-33769" y="0"/>
            <a:ext cx="9211538" cy="1015663"/>
          </a:xfrm>
          <a:prstGeom prst="rect">
            <a:avLst/>
          </a:prstGeom>
          <a:noFill/>
        </p:spPr>
        <p:txBody>
          <a:bodyPr wrap="square" rtlCol="0">
            <a:spAutoFit/>
          </a:bodyPr>
          <a:lstStyle/>
          <a:p>
            <a:pPr algn="ctr"/>
            <a:r>
              <a:rPr lang="en-US" sz="6000" dirty="0">
                <a:latin typeface="AR JULIAN" panose="02000000000000000000" pitchFamily="2" charset="0"/>
              </a:rPr>
              <a:t>Mark 15:35-47</a:t>
            </a:r>
          </a:p>
        </p:txBody>
      </p:sp>
      <p:sp>
        <p:nvSpPr>
          <p:cNvPr id="10" name="TextBox 9">
            <a:extLst>
              <a:ext uri="{FF2B5EF4-FFF2-40B4-BE49-F238E27FC236}">
                <a16:creationId xmlns:a16="http://schemas.microsoft.com/office/drawing/2014/main" id="{05BDC570-5B3C-4AB0-BE76-2F6829BAC00E}"/>
              </a:ext>
            </a:extLst>
          </p:cNvPr>
          <p:cNvSpPr txBox="1"/>
          <p:nvPr/>
        </p:nvSpPr>
        <p:spPr>
          <a:xfrm>
            <a:off x="1" y="1208585"/>
            <a:ext cx="9211536" cy="5632311"/>
          </a:xfrm>
          <a:prstGeom prst="rect">
            <a:avLst/>
          </a:prstGeom>
          <a:noFill/>
        </p:spPr>
        <p:txBody>
          <a:bodyPr wrap="square" rtlCol="0">
            <a:spAutoFit/>
          </a:bodyPr>
          <a:lstStyle/>
          <a:p>
            <a:r>
              <a:rPr lang="en-US" sz="4000" b="1" baseline="30000" dirty="0">
                <a:latin typeface="AR JULIAN" panose="02000000000000000000"/>
              </a:rPr>
              <a:t>35 </a:t>
            </a:r>
            <a:r>
              <a:rPr lang="en-US" sz="4000" dirty="0">
                <a:latin typeface="AR JULIAN" panose="02000000000000000000"/>
              </a:rPr>
              <a:t>When some of those standing near heard this, they said, “Listen, He’s calling Elijah.”</a:t>
            </a:r>
          </a:p>
          <a:p>
            <a:pPr algn="l"/>
            <a:r>
              <a:rPr lang="en-US" sz="4000" b="1" baseline="30000" dirty="0">
                <a:latin typeface="AR JULIAN" panose="02000000000000000000"/>
              </a:rPr>
              <a:t>36 </a:t>
            </a:r>
            <a:r>
              <a:rPr lang="en-US" sz="4000" dirty="0">
                <a:latin typeface="AR JULIAN" panose="02000000000000000000"/>
              </a:rPr>
              <a:t>Someone ran, filled a sponge with wine vinegar, put it on a staff, and offered it to Jesus to drink. “Now leave Him alone. Let’s see if Elijah comes to take Him down,” he said.</a:t>
            </a:r>
          </a:p>
          <a:p>
            <a:pPr algn="l"/>
            <a:r>
              <a:rPr lang="en-US" sz="4000" b="1" baseline="30000" dirty="0">
                <a:latin typeface="AR JULIAN" panose="02000000000000000000"/>
              </a:rPr>
              <a:t>37 </a:t>
            </a:r>
            <a:r>
              <a:rPr lang="en-US" sz="4000" dirty="0">
                <a:latin typeface="AR JULIAN" panose="02000000000000000000"/>
              </a:rPr>
              <a:t>With a loud cry, Jesus breathed His last.</a:t>
            </a:r>
          </a:p>
        </p:txBody>
      </p:sp>
    </p:spTree>
    <p:extLst>
      <p:ext uri="{BB962C8B-B14F-4D97-AF65-F5344CB8AC3E}">
        <p14:creationId xmlns:p14="http://schemas.microsoft.com/office/powerpoint/2010/main" val="91381281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B3004E-3F8A-B562-54AC-FFADF1AF60C4}"/>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E2E10BD9-5DE5-B95C-31EA-AB48D5EE9816}"/>
              </a:ext>
            </a:extLst>
          </p:cNvPr>
          <p:cNvSpPr txBox="1"/>
          <p:nvPr/>
        </p:nvSpPr>
        <p:spPr>
          <a:xfrm>
            <a:off x="-33769" y="0"/>
            <a:ext cx="9211538" cy="1015663"/>
          </a:xfrm>
          <a:prstGeom prst="rect">
            <a:avLst/>
          </a:prstGeom>
          <a:noFill/>
        </p:spPr>
        <p:txBody>
          <a:bodyPr wrap="square" rtlCol="0">
            <a:spAutoFit/>
          </a:bodyPr>
          <a:lstStyle/>
          <a:p>
            <a:pPr algn="ctr"/>
            <a:r>
              <a:rPr lang="en-US" sz="6000" dirty="0">
                <a:latin typeface="AR JULIAN" panose="02000000000000000000" pitchFamily="2" charset="0"/>
              </a:rPr>
              <a:t>Mark 15:35-47</a:t>
            </a:r>
          </a:p>
        </p:txBody>
      </p:sp>
      <p:sp>
        <p:nvSpPr>
          <p:cNvPr id="10" name="TextBox 9">
            <a:extLst>
              <a:ext uri="{FF2B5EF4-FFF2-40B4-BE49-F238E27FC236}">
                <a16:creationId xmlns:a16="http://schemas.microsoft.com/office/drawing/2014/main" id="{F7579E16-3C64-9A6C-7A51-1C556E7D0301}"/>
              </a:ext>
            </a:extLst>
          </p:cNvPr>
          <p:cNvSpPr txBox="1"/>
          <p:nvPr/>
        </p:nvSpPr>
        <p:spPr>
          <a:xfrm>
            <a:off x="1" y="1208585"/>
            <a:ext cx="9211536" cy="5632311"/>
          </a:xfrm>
          <a:prstGeom prst="rect">
            <a:avLst/>
          </a:prstGeom>
          <a:noFill/>
        </p:spPr>
        <p:txBody>
          <a:bodyPr wrap="square" rtlCol="0">
            <a:spAutoFit/>
          </a:bodyPr>
          <a:lstStyle/>
          <a:p>
            <a:pPr algn="l"/>
            <a:r>
              <a:rPr lang="en-US" sz="4000" b="1" baseline="30000" dirty="0">
                <a:latin typeface="AR JULIAN" panose="02000000000000000000"/>
              </a:rPr>
              <a:t>38 </a:t>
            </a:r>
            <a:r>
              <a:rPr lang="en-US" sz="4000" dirty="0">
                <a:latin typeface="AR JULIAN" panose="02000000000000000000"/>
              </a:rPr>
              <a:t>The curtain of the temple was torn in two from top to bottom. </a:t>
            </a:r>
            <a:r>
              <a:rPr lang="en-US" sz="4000" b="1" baseline="30000" dirty="0">
                <a:latin typeface="AR JULIAN" panose="02000000000000000000"/>
              </a:rPr>
              <a:t>39 </a:t>
            </a:r>
            <a:r>
              <a:rPr lang="en-US" sz="4000" dirty="0">
                <a:latin typeface="AR JULIAN" panose="02000000000000000000"/>
              </a:rPr>
              <a:t>And when the centurion, who stood there in front of Jesus, saw how He died, he said, “Surely this man was the Son of God!”</a:t>
            </a:r>
          </a:p>
          <a:p>
            <a:pPr algn="l"/>
            <a:r>
              <a:rPr lang="en-US" sz="4000" b="1" baseline="30000" dirty="0">
                <a:latin typeface="AR JULIAN" panose="02000000000000000000"/>
              </a:rPr>
              <a:t>40 </a:t>
            </a:r>
            <a:r>
              <a:rPr lang="en-US" sz="4000" dirty="0">
                <a:latin typeface="AR JULIAN" panose="02000000000000000000"/>
              </a:rPr>
              <a:t>Some women were watching from a distance. Among them were Mary Magdalene, Mary the mother of James the younger and of Joseph, and Salome. </a:t>
            </a:r>
          </a:p>
        </p:txBody>
      </p:sp>
    </p:spTree>
    <p:extLst>
      <p:ext uri="{BB962C8B-B14F-4D97-AF65-F5344CB8AC3E}">
        <p14:creationId xmlns:p14="http://schemas.microsoft.com/office/powerpoint/2010/main" val="364215811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D2F197-2788-4C16-B93A-70ED569F9F74}"/>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043804E2-A524-5930-1A53-F72541DD568C}"/>
              </a:ext>
            </a:extLst>
          </p:cNvPr>
          <p:cNvSpPr txBox="1"/>
          <p:nvPr/>
        </p:nvSpPr>
        <p:spPr>
          <a:xfrm>
            <a:off x="-33769" y="0"/>
            <a:ext cx="9211538" cy="1015663"/>
          </a:xfrm>
          <a:prstGeom prst="rect">
            <a:avLst/>
          </a:prstGeom>
          <a:noFill/>
        </p:spPr>
        <p:txBody>
          <a:bodyPr wrap="square" rtlCol="0">
            <a:spAutoFit/>
          </a:bodyPr>
          <a:lstStyle/>
          <a:p>
            <a:pPr algn="ctr"/>
            <a:r>
              <a:rPr lang="en-US" sz="6000" dirty="0">
                <a:latin typeface="AR JULIAN" panose="02000000000000000000" pitchFamily="2" charset="0"/>
              </a:rPr>
              <a:t>Mark 15:35-47</a:t>
            </a:r>
          </a:p>
        </p:txBody>
      </p:sp>
      <p:sp>
        <p:nvSpPr>
          <p:cNvPr id="10" name="TextBox 9">
            <a:extLst>
              <a:ext uri="{FF2B5EF4-FFF2-40B4-BE49-F238E27FC236}">
                <a16:creationId xmlns:a16="http://schemas.microsoft.com/office/drawing/2014/main" id="{08ADB6FE-858A-D7E5-6C37-C35D6B5D10F5}"/>
              </a:ext>
            </a:extLst>
          </p:cNvPr>
          <p:cNvSpPr txBox="1"/>
          <p:nvPr/>
        </p:nvSpPr>
        <p:spPr>
          <a:xfrm>
            <a:off x="1" y="1208585"/>
            <a:ext cx="9211536" cy="4401205"/>
          </a:xfrm>
          <a:prstGeom prst="rect">
            <a:avLst/>
          </a:prstGeom>
          <a:noFill/>
        </p:spPr>
        <p:txBody>
          <a:bodyPr wrap="square" rtlCol="0">
            <a:spAutoFit/>
          </a:bodyPr>
          <a:lstStyle/>
          <a:p>
            <a:pPr algn="l"/>
            <a:r>
              <a:rPr lang="en-US" sz="4000" b="1" baseline="30000" dirty="0">
                <a:latin typeface="AR JULIAN" panose="02000000000000000000"/>
              </a:rPr>
              <a:t>41 </a:t>
            </a:r>
            <a:r>
              <a:rPr lang="en-US" sz="4000" dirty="0">
                <a:latin typeface="AR JULIAN" panose="02000000000000000000"/>
              </a:rPr>
              <a:t>In Galilee these women had followed Him and cared for His needs. Many other women who had come up with Him to Jerusalem were also there.</a:t>
            </a:r>
          </a:p>
          <a:p>
            <a:pPr algn="l"/>
            <a:r>
              <a:rPr lang="en-US" sz="4000" b="1" baseline="30000" dirty="0">
                <a:latin typeface="AR JULIAN" panose="02000000000000000000"/>
              </a:rPr>
              <a:t>42 </a:t>
            </a:r>
            <a:r>
              <a:rPr lang="en-US" sz="4000" dirty="0">
                <a:latin typeface="AR JULIAN" panose="02000000000000000000"/>
              </a:rPr>
              <a:t>It was Preparation Day (that is, the day before the Sabbath). So as evening approached, </a:t>
            </a:r>
          </a:p>
        </p:txBody>
      </p:sp>
    </p:spTree>
    <p:extLst>
      <p:ext uri="{BB962C8B-B14F-4D97-AF65-F5344CB8AC3E}">
        <p14:creationId xmlns:p14="http://schemas.microsoft.com/office/powerpoint/2010/main" val="60754361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53DCC7-4633-7A70-A90A-8DBCC6881AC2}"/>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41AA3FBD-95D5-2B4F-92D8-80D963A464B5}"/>
              </a:ext>
            </a:extLst>
          </p:cNvPr>
          <p:cNvSpPr txBox="1"/>
          <p:nvPr/>
        </p:nvSpPr>
        <p:spPr>
          <a:xfrm>
            <a:off x="-33769" y="0"/>
            <a:ext cx="9211538" cy="1015663"/>
          </a:xfrm>
          <a:prstGeom prst="rect">
            <a:avLst/>
          </a:prstGeom>
          <a:noFill/>
        </p:spPr>
        <p:txBody>
          <a:bodyPr wrap="square" rtlCol="0">
            <a:spAutoFit/>
          </a:bodyPr>
          <a:lstStyle/>
          <a:p>
            <a:pPr algn="ctr"/>
            <a:r>
              <a:rPr lang="en-US" sz="6000" dirty="0">
                <a:latin typeface="AR JULIAN" panose="02000000000000000000" pitchFamily="2" charset="0"/>
              </a:rPr>
              <a:t>Mark 15:35-47</a:t>
            </a:r>
          </a:p>
        </p:txBody>
      </p:sp>
      <p:sp>
        <p:nvSpPr>
          <p:cNvPr id="10" name="TextBox 9">
            <a:extLst>
              <a:ext uri="{FF2B5EF4-FFF2-40B4-BE49-F238E27FC236}">
                <a16:creationId xmlns:a16="http://schemas.microsoft.com/office/drawing/2014/main" id="{488FCFC4-1758-8766-66A1-F8AF7CEF125B}"/>
              </a:ext>
            </a:extLst>
          </p:cNvPr>
          <p:cNvSpPr txBox="1"/>
          <p:nvPr/>
        </p:nvSpPr>
        <p:spPr>
          <a:xfrm>
            <a:off x="1" y="1208585"/>
            <a:ext cx="9211536" cy="5016758"/>
          </a:xfrm>
          <a:prstGeom prst="rect">
            <a:avLst/>
          </a:prstGeom>
          <a:noFill/>
        </p:spPr>
        <p:txBody>
          <a:bodyPr wrap="square" rtlCol="0">
            <a:spAutoFit/>
          </a:bodyPr>
          <a:lstStyle/>
          <a:p>
            <a:pPr algn="l"/>
            <a:r>
              <a:rPr lang="en-US" sz="4000" b="1" baseline="30000" dirty="0">
                <a:latin typeface="AR JULIAN" panose="02000000000000000000"/>
              </a:rPr>
              <a:t>43 </a:t>
            </a:r>
            <a:r>
              <a:rPr lang="en-US" sz="4000" dirty="0">
                <a:latin typeface="AR JULIAN" panose="02000000000000000000"/>
              </a:rPr>
              <a:t>Joseph of Arimathea, a prominent member of the Council, who was himself waiting for the kingdom of God, went boldly to Pilate and asked for Jesus’ body. </a:t>
            </a:r>
            <a:r>
              <a:rPr lang="en-US" sz="4000" b="1" baseline="30000" dirty="0">
                <a:latin typeface="AR JULIAN" panose="02000000000000000000"/>
              </a:rPr>
              <a:t>44 </a:t>
            </a:r>
            <a:r>
              <a:rPr lang="en-US" sz="4000" dirty="0">
                <a:latin typeface="AR JULIAN" panose="02000000000000000000"/>
              </a:rPr>
              <a:t>Pilate was surprised to hear that He was already dead. Summoning the centurion, he asked him if Jesus had already died. </a:t>
            </a:r>
          </a:p>
        </p:txBody>
      </p:sp>
    </p:spTree>
    <p:extLst>
      <p:ext uri="{BB962C8B-B14F-4D97-AF65-F5344CB8AC3E}">
        <p14:creationId xmlns:p14="http://schemas.microsoft.com/office/powerpoint/2010/main" val="314450851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9695C6-2401-E2AD-79D3-3204E0619ADE}"/>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D6A44B5D-E1E7-5A67-4C38-6E7769552423}"/>
              </a:ext>
            </a:extLst>
          </p:cNvPr>
          <p:cNvSpPr txBox="1"/>
          <p:nvPr/>
        </p:nvSpPr>
        <p:spPr>
          <a:xfrm>
            <a:off x="-33769" y="0"/>
            <a:ext cx="9211538" cy="1015663"/>
          </a:xfrm>
          <a:prstGeom prst="rect">
            <a:avLst/>
          </a:prstGeom>
          <a:noFill/>
        </p:spPr>
        <p:txBody>
          <a:bodyPr wrap="square" rtlCol="0">
            <a:spAutoFit/>
          </a:bodyPr>
          <a:lstStyle/>
          <a:p>
            <a:pPr algn="ctr"/>
            <a:r>
              <a:rPr lang="en-US" sz="6000" dirty="0">
                <a:latin typeface="AR JULIAN" panose="02000000000000000000" pitchFamily="2" charset="0"/>
              </a:rPr>
              <a:t>Mark 15:35-47</a:t>
            </a:r>
          </a:p>
        </p:txBody>
      </p:sp>
      <p:sp>
        <p:nvSpPr>
          <p:cNvPr id="10" name="TextBox 9">
            <a:extLst>
              <a:ext uri="{FF2B5EF4-FFF2-40B4-BE49-F238E27FC236}">
                <a16:creationId xmlns:a16="http://schemas.microsoft.com/office/drawing/2014/main" id="{E938EB52-B2AB-4C4B-D97F-9DC48BD30BC4}"/>
              </a:ext>
            </a:extLst>
          </p:cNvPr>
          <p:cNvSpPr txBox="1"/>
          <p:nvPr/>
        </p:nvSpPr>
        <p:spPr>
          <a:xfrm>
            <a:off x="1" y="1208585"/>
            <a:ext cx="9211536" cy="5632311"/>
          </a:xfrm>
          <a:prstGeom prst="rect">
            <a:avLst/>
          </a:prstGeom>
          <a:noFill/>
        </p:spPr>
        <p:txBody>
          <a:bodyPr wrap="square" rtlCol="0">
            <a:spAutoFit/>
          </a:bodyPr>
          <a:lstStyle/>
          <a:p>
            <a:pPr algn="l"/>
            <a:r>
              <a:rPr lang="en-US" sz="4000" b="1" baseline="30000" dirty="0">
                <a:latin typeface="AR JULIAN" panose="02000000000000000000"/>
              </a:rPr>
              <a:t>45 </a:t>
            </a:r>
            <a:r>
              <a:rPr lang="en-US" sz="4000" dirty="0">
                <a:latin typeface="AR JULIAN" panose="02000000000000000000"/>
              </a:rPr>
              <a:t>When he learned from the centurion that it was so, he gave the body to Joseph. </a:t>
            </a:r>
            <a:r>
              <a:rPr lang="en-US" sz="4000" b="1" baseline="30000" dirty="0">
                <a:latin typeface="AR JULIAN" panose="02000000000000000000"/>
              </a:rPr>
              <a:t>46 </a:t>
            </a:r>
            <a:r>
              <a:rPr lang="en-US" sz="4000" dirty="0">
                <a:latin typeface="AR JULIAN" panose="02000000000000000000"/>
              </a:rPr>
              <a:t>So Joseph bought some linen cloth, took down the body, wrapped it in the linen, and placed it in a tomb cut out of rock. Then he rolled a stone against the entrance of the tomb. </a:t>
            </a:r>
            <a:r>
              <a:rPr lang="en-US" sz="4000" b="1" baseline="30000" dirty="0">
                <a:latin typeface="AR JULIAN" panose="02000000000000000000"/>
              </a:rPr>
              <a:t>47 </a:t>
            </a:r>
            <a:r>
              <a:rPr lang="en-US" sz="4000" dirty="0">
                <a:latin typeface="AR JULIAN" panose="02000000000000000000"/>
              </a:rPr>
              <a:t>Mary Magdalene and Mary the mother of Joseph saw where he was laid.</a:t>
            </a:r>
          </a:p>
        </p:txBody>
      </p:sp>
    </p:spTree>
    <p:extLst>
      <p:ext uri="{BB962C8B-B14F-4D97-AF65-F5344CB8AC3E}">
        <p14:creationId xmlns:p14="http://schemas.microsoft.com/office/powerpoint/2010/main" val="247674069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3563967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396" y="1411975"/>
            <a:ext cx="9133604" cy="4401205"/>
          </a:xfrm>
          <a:prstGeom prst="rect">
            <a:avLst/>
          </a:prstGeom>
          <a:noFill/>
        </p:spPr>
        <p:txBody>
          <a:bodyPr wrap="square" rtlCol="0">
            <a:spAutoFit/>
          </a:bodyPr>
          <a:lstStyle/>
          <a:p>
            <a:r>
              <a:rPr lang="en-US" sz="4000" b="1" baseline="30000" dirty="0">
                <a:latin typeface="AR JULIAN" panose="02000000000000000000"/>
              </a:rPr>
              <a:t>16 </a:t>
            </a:r>
            <a:r>
              <a:rPr lang="en-US" sz="4000" dirty="0">
                <a:latin typeface="AR JULIAN" panose="02000000000000000000"/>
              </a:rPr>
              <a:t>For God so loved the world that He gave His one and only Son, that whoever believes in Him shall not perish but have eternal life. </a:t>
            </a:r>
            <a:r>
              <a:rPr lang="en-US" sz="4000" b="1" baseline="30000" dirty="0">
                <a:latin typeface="AR JULIAN" panose="02000000000000000000"/>
              </a:rPr>
              <a:t>17 </a:t>
            </a:r>
            <a:r>
              <a:rPr lang="en-US" sz="4000" dirty="0">
                <a:latin typeface="AR JULIAN" panose="02000000000000000000"/>
              </a:rPr>
              <a:t>For God did not send His Son into the world to condemn the world, but to save the world through Him.</a:t>
            </a:r>
          </a:p>
        </p:txBody>
      </p:sp>
      <p:sp>
        <p:nvSpPr>
          <p:cNvPr id="9" name="TextBox 8">
            <a:extLst>
              <a:ext uri="{FF2B5EF4-FFF2-40B4-BE49-F238E27FC236}">
                <a16:creationId xmlns:a16="http://schemas.microsoft.com/office/drawing/2014/main" id="{B5459769-A1E7-4B7A-BD5D-4156CC113B3C}"/>
              </a:ext>
            </a:extLst>
          </p:cNvPr>
          <p:cNvSpPr txBox="1"/>
          <p:nvPr/>
        </p:nvSpPr>
        <p:spPr>
          <a:xfrm>
            <a:off x="0" y="0"/>
            <a:ext cx="9133606" cy="1015663"/>
          </a:xfrm>
          <a:prstGeom prst="rect">
            <a:avLst/>
          </a:prstGeom>
          <a:noFill/>
        </p:spPr>
        <p:txBody>
          <a:bodyPr wrap="square" rtlCol="0">
            <a:spAutoFit/>
          </a:bodyPr>
          <a:lstStyle/>
          <a:p>
            <a:pPr algn="ctr"/>
            <a:r>
              <a:rPr lang="en-US" sz="6000" dirty="0">
                <a:latin typeface="AR JULIAN" panose="02000000000000000000" pitchFamily="2" charset="0"/>
              </a:rPr>
              <a:t>John 3:16-17</a:t>
            </a:r>
          </a:p>
        </p:txBody>
      </p:sp>
    </p:spTree>
    <p:extLst>
      <p:ext uri="{BB962C8B-B14F-4D97-AF65-F5344CB8AC3E}">
        <p14:creationId xmlns:p14="http://schemas.microsoft.com/office/powerpoint/2010/main" val="367990743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3E4F19A7-A959-40BB-972C-4880BAF8EB09}"/>
    </a:ext>
  </a:extLst>
</a:theme>
</file>

<file path=docProps/app.xml><?xml version="1.0" encoding="utf-8"?>
<Properties xmlns="http://schemas.openxmlformats.org/officeDocument/2006/extended-properties" xmlns:vt="http://schemas.openxmlformats.org/officeDocument/2006/docPropsVTypes">
  <Template>Office 2013 - 2022 Theme</Template>
  <TotalTime>781</TotalTime>
  <Words>3287</Words>
  <Application>Microsoft Office PowerPoint</Application>
  <PresentationFormat>On-screen Show (4:3)</PresentationFormat>
  <Paragraphs>148</Paragraphs>
  <Slides>63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63</vt:i4>
      </vt:variant>
    </vt:vector>
  </HeadingPairs>
  <TitlesOfParts>
    <vt:vector size="68" baseType="lpstr">
      <vt:lpstr>AR JULIAN</vt: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Shannon</dc:creator>
  <cp:lastModifiedBy>Shannon Chapa Galan</cp:lastModifiedBy>
  <cp:revision>47</cp:revision>
  <dcterms:created xsi:type="dcterms:W3CDTF">2016-01-19T16:39:15Z</dcterms:created>
  <dcterms:modified xsi:type="dcterms:W3CDTF">2025-12-27T12:28:37Z</dcterms:modified>
</cp:coreProperties>
</file>